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4" r:id="rId8"/>
    <p:sldId id="261" r:id="rId9"/>
    <p:sldId id="262" r:id="rId10"/>
    <p:sldId id="263" r:id="rId11"/>
    <p:sldId id="270" r:id="rId12"/>
    <p:sldId id="266" r:id="rId13"/>
    <p:sldId id="265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2779C8-8B11-4866-81C9-364918EEEFF6}" v="120" dt="2023-10-02T14:50:18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oshkar/CleanCodeDemo/blob/cleancode/src/main/java/com/solid/demo/lsp/violation/Rectangle.java" TargetMode="External"/><Relationship Id="rId2" Type="http://schemas.openxmlformats.org/officeDocument/2006/relationships/hyperlink" Target="https://github.com/santoshkar/CleanCodeDemo/blob/cleancode/src/main/java/com/solid/demo/ocp/violation/DiscountCalculator.java" TargetMode="External"/><Relationship Id="rId1" Type="http://schemas.openxmlformats.org/officeDocument/2006/relationships/hyperlink" Target="https://github.com/santoshkar/CleanCodeDemo/blob/cleancode/src/main/java/com/solid/demo/srp/violation/Employee.java" TargetMode="External"/><Relationship Id="rId5" Type="http://schemas.openxmlformats.org/officeDocument/2006/relationships/hyperlink" Target="https://github.com/santoshkar/CleanCodeDemo/blob/cleancode/src/main/java/com/solid/demo/dip/violation/Database.java" TargetMode="External"/><Relationship Id="rId4" Type="http://schemas.openxmlformats.org/officeDocument/2006/relationships/hyperlink" Target="https://github.com/santoshkar/CleanCodeDemo/blob/cleancode/src/main/java/com/solid/demo/isp/violation/Worker.java" TargetMode="External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oshkar/CleanCodeDemo/blob/cleancode/src/main/java/com/solid/demo/lsp/violation/Rectangle.java" TargetMode="External"/><Relationship Id="rId2" Type="http://schemas.openxmlformats.org/officeDocument/2006/relationships/hyperlink" Target="https://github.com/santoshkar/CleanCodeDemo/blob/cleancode/src/main/java/com/solid/demo/ocp/violation/DiscountCalculator.java" TargetMode="External"/><Relationship Id="rId1" Type="http://schemas.openxmlformats.org/officeDocument/2006/relationships/hyperlink" Target="https://github.com/santoshkar/CleanCodeDemo/blob/cleancode/src/main/java/com/solid/demo/srp/violation/Employee.java" TargetMode="External"/><Relationship Id="rId5" Type="http://schemas.openxmlformats.org/officeDocument/2006/relationships/hyperlink" Target="https://github.com/santoshkar/CleanCodeDemo/blob/cleancode/src/main/java/com/solid/demo/dip/violation/Database.java" TargetMode="External"/><Relationship Id="rId4" Type="http://schemas.openxmlformats.org/officeDocument/2006/relationships/hyperlink" Target="https://github.com/santoshkar/CleanCodeDemo/blob/cleancode/src/main/java/com/solid/demo/isp/violation/Worker.jav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A9125-AFA6-4E16-8F06-DCD8B58B00A7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B98360-2AAF-4400-A86E-94FEA121D8ED}">
      <dgm:prSet/>
      <dgm:spPr/>
      <dgm:t>
        <a:bodyPr/>
        <a:lstStyle/>
        <a:p>
          <a:r>
            <a:rPr lang="en-US" dirty="0"/>
            <a:t>Aka </a:t>
          </a:r>
          <a:r>
            <a:rPr lang="en-US" b="0" i="0" dirty="0"/>
            <a:t>mediocre developer</a:t>
          </a:r>
          <a:endParaRPr lang="en-US" dirty="0"/>
        </a:p>
      </dgm:t>
    </dgm:pt>
    <dgm:pt modelId="{6CAB697B-C814-40F5-BD88-9185055372D1}" type="parTrans" cxnId="{78E3E5AF-B979-40CB-A9EA-69A6CF1CB482}">
      <dgm:prSet/>
      <dgm:spPr/>
      <dgm:t>
        <a:bodyPr/>
        <a:lstStyle/>
        <a:p>
          <a:endParaRPr lang="en-US"/>
        </a:p>
      </dgm:t>
    </dgm:pt>
    <dgm:pt modelId="{2870D30B-F0CD-48D3-856B-7A4EF5A06625}" type="sibTrans" cxnId="{78E3E5AF-B979-40CB-A9EA-69A6CF1CB482}">
      <dgm:prSet/>
      <dgm:spPr/>
      <dgm:t>
        <a:bodyPr/>
        <a:lstStyle/>
        <a:p>
          <a:endParaRPr lang="en-US"/>
        </a:p>
      </dgm:t>
    </dgm:pt>
    <dgm:pt modelId="{6DB21859-45FA-4857-A9E2-6929BD84070E}">
      <dgm:prSet/>
      <dgm:spPr/>
      <dgm:t>
        <a:bodyPr/>
        <a:lstStyle/>
        <a:p>
          <a:r>
            <a:rPr lang="en-US" b="0" i="0"/>
            <a:t>They are Good at their job</a:t>
          </a:r>
          <a:endParaRPr lang="en-US"/>
        </a:p>
      </dgm:t>
    </dgm:pt>
    <dgm:pt modelId="{AB182581-92AD-4CFA-AFA3-857A8064E482}" type="parTrans" cxnId="{ADF6F612-F6D5-48D4-AABF-105B4D26C821}">
      <dgm:prSet/>
      <dgm:spPr/>
      <dgm:t>
        <a:bodyPr/>
        <a:lstStyle/>
        <a:p>
          <a:endParaRPr lang="en-US"/>
        </a:p>
      </dgm:t>
    </dgm:pt>
    <dgm:pt modelId="{BD85438B-E859-42E9-A53D-3E5CEED885CC}" type="sibTrans" cxnId="{ADF6F612-F6D5-48D4-AABF-105B4D26C821}">
      <dgm:prSet/>
      <dgm:spPr/>
      <dgm:t>
        <a:bodyPr/>
        <a:lstStyle/>
        <a:p>
          <a:endParaRPr lang="en-US"/>
        </a:p>
      </dgm:t>
    </dgm:pt>
    <dgm:pt modelId="{37DDB404-A18E-4F6E-B83D-C01A661E7F08}">
      <dgm:prSet/>
      <dgm:spPr/>
      <dgm:t>
        <a:bodyPr/>
        <a:lstStyle/>
        <a:p>
          <a:r>
            <a:rPr lang="en-US" b="0" i="0"/>
            <a:t>Produce functional code</a:t>
          </a:r>
          <a:endParaRPr lang="en-US"/>
        </a:p>
      </dgm:t>
    </dgm:pt>
    <dgm:pt modelId="{9F539DC0-7380-4F57-B910-F51A866DF6F7}" type="parTrans" cxnId="{FAC8A7FD-86C5-4BAE-A750-D759397E9610}">
      <dgm:prSet/>
      <dgm:spPr/>
      <dgm:t>
        <a:bodyPr/>
        <a:lstStyle/>
        <a:p>
          <a:endParaRPr lang="en-US"/>
        </a:p>
      </dgm:t>
    </dgm:pt>
    <dgm:pt modelId="{07F609AC-6ADF-4CDA-8B90-2E7A8314C292}" type="sibTrans" cxnId="{FAC8A7FD-86C5-4BAE-A750-D759397E9610}">
      <dgm:prSet/>
      <dgm:spPr/>
      <dgm:t>
        <a:bodyPr/>
        <a:lstStyle/>
        <a:p>
          <a:endParaRPr lang="en-US"/>
        </a:p>
      </dgm:t>
    </dgm:pt>
    <dgm:pt modelId="{C6B5F96C-8234-4E7D-AC9E-5BC60FCE533C}">
      <dgm:prSet/>
      <dgm:spPr/>
      <dgm:t>
        <a:bodyPr/>
        <a:lstStyle/>
        <a:p>
          <a:r>
            <a:rPr lang="en-US" b="0" i="0"/>
            <a:t>May not prioritize on </a:t>
          </a:r>
          <a:endParaRPr lang="en-US"/>
        </a:p>
      </dgm:t>
    </dgm:pt>
    <dgm:pt modelId="{3DDFB56F-4E86-44E2-BB75-EA0F0C6AF21B}" type="parTrans" cxnId="{016ADB8F-80CB-4779-A052-A982E716ECCF}">
      <dgm:prSet/>
      <dgm:spPr/>
      <dgm:t>
        <a:bodyPr/>
        <a:lstStyle/>
        <a:p>
          <a:endParaRPr lang="en-US"/>
        </a:p>
      </dgm:t>
    </dgm:pt>
    <dgm:pt modelId="{3E5EC118-DD0C-4E25-9733-D66A6ED41C1E}" type="sibTrans" cxnId="{016ADB8F-80CB-4779-A052-A982E716ECCF}">
      <dgm:prSet/>
      <dgm:spPr/>
      <dgm:t>
        <a:bodyPr/>
        <a:lstStyle/>
        <a:p>
          <a:endParaRPr lang="en-US"/>
        </a:p>
      </dgm:t>
    </dgm:pt>
    <dgm:pt modelId="{2DCA203A-4BC8-4368-B195-533C8C12868D}">
      <dgm:prSet/>
      <dgm:spPr/>
      <dgm:t>
        <a:bodyPr/>
        <a:lstStyle/>
        <a:p>
          <a:r>
            <a:rPr lang="en-US" b="0" i="0"/>
            <a:t>code readability, </a:t>
          </a:r>
          <a:endParaRPr lang="en-US"/>
        </a:p>
      </dgm:t>
    </dgm:pt>
    <dgm:pt modelId="{BD992C65-12ED-4564-B37B-2DCD1C0AD977}" type="parTrans" cxnId="{F7E544DF-748D-4EE7-963B-0E72EF96E064}">
      <dgm:prSet/>
      <dgm:spPr/>
      <dgm:t>
        <a:bodyPr/>
        <a:lstStyle/>
        <a:p>
          <a:endParaRPr lang="en-US"/>
        </a:p>
      </dgm:t>
    </dgm:pt>
    <dgm:pt modelId="{14F3F098-A52B-4CC8-9D98-BD76D22C46C5}" type="sibTrans" cxnId="{F7E544DF-748D-4EE7-963B-0E72EF96E064}">
      <dgm:prSet/>
      <dgm:spPr/>
      <dgm:t>
        <a:bodyPr/>
        <a:lstStyle/>
        <a:p>
          <a:endParaRPr lang="en-US"/>
        </a:p>
      </dgm:t>
    </dgm:pt>
    <dgm:pt modelId="{AE3BDBA1-CDD2-48B0-B57F-031B6BF7D3B8}">
      <dgm:prSet/>
      <dgm:spPr/>
      <dgm:t>
        <a:bodyPr/>
        <a:lstStyle/>
        <a:p>
          <a:r>
            <a:rPr lang="en-US" b="0" i="0"/>
            <a:t>maintainability, </a:t>
          </a:r>
          <a:endParaRPr lang="en-US"/>
        </a:p>
      </dgm:t>
    </dgm:pt>
    <dgm:pt modelId="{EF9DA85D-F215-4779-AD4A-71084596555C}" type="parTrans" cxnId="{50443DD9-2991-4F55-A780-A75FEB6E22C9}">
      <dgm:prSet/>
      <dgm:spPr/>
      <dgm:t>
        <a:bodyPr/>
        <a:lstStyle/>
        <a:p>
          <a:endParaRPr lang="en-US"/>
        </a:p>
      </dgm:t>
    </dgm:pt>
    <dgm:pt modelId="{BC7DDA0A-E114-49CB-A0A7-C3C85C2A3BFC}" type="sibTrans" cxnId="{50443DD9-2991-4F55-A780-A75FEB6E22C9}">
      <dgm:prSet/>
      <dgm:spPr/>
      <dgm:t>
        <a:bodyPr/>
        <a:lstStyle/>
        <a:p>
          <a:endParaRPr lang="en-US"/>
        </a:p>
      </dgm:t>
    </dgm:pt>
    <dgm:pt modelId="{E82879A3-6865-4DF3-9474-1833A37B5DD4}">
      <dgm:prSet/>
      <dgm:spPr/>
      <dgm:t>
        <a:bodyPr/>
        <a:lstStyle/>
        <a:p>
          <a:r>
            <a:rPr lang="en-US" b="0" i="0" dirty="0"/>
            <a:t>adherence to best practices</a:t>
          </a:r>
          <a:endParaRPr lang="en-US" dirty="0"/>
        </a:p>
      </dgm:t>
    </dgm:pt>
    <dgm:pt modelId="{A34E7BD9-3293-4690-9877-1C86363CC264}" type="parTrans" cxnId="{2864E439-3089-49F7-A657-6E112BCB764B}">
      <dgm:prSet/>
      <dgm:spPr/>
      <dgm:t>
        <a:bodyPr/>
        <a:lstStyle/>
        <a:p>
          <a:endParaRPr lang="en-US"/>
        </a:p>
      </dgm:t>
    </dgm:pt>
    <dgm:pt modelId="{184BB8BA-636D-47C3-A862-F097F475321D}" type="sibTrans" cxnId="{2864E439-3089-49F7-A657-6E112BCB764B}">
      <dgm:prSet/>
      <dgm:spPr/>
      <dgm:t>
        <a:bodyPr/>
        <a:lstStyle/>
        <a:p>
          <a:endParaRPr lang="en-US"/>
        </a:p>
      </dgm:t>
    </dgm:pt>
    <dgm:pt modelId="{AE8313F9-E9DD-4D14-BE16-B992150856EB}" type="pres">
      <dgm:prSet presAssocID="{1F6A9125-AFA6-4E16-8F06-DCD8B58B0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D71F97E-5264-4E07-A1C8-745F1E654DE0}" type="pres">
      <dgm:prSet presAssocID="{3EB98360-2AAF-4400-A86E-94FEA121D8ED}" presName="root1" presStyleCnt="0"/>
      <dgm:spPr/>
    </dgm:pt>
    <dgm:pt modelId="{B548B80B-FF9F-456D-8DE0-99FD831A5BD9}" type="pres">
      <dgm:prSet presAssocID="{3EB98360-2AAF-4400-A86E-94FEA121D8ED}" presName="LevelOneTextNode" presStyleLbl="node0" presStyleIdx="0" presStyleCnt="4">
        <dgm:presLayoutVars>
          <dgm:chPref val="3"/>
        </dgm:presLayoutVars>
      </dgm:prSet>
      <dgm:spPr/>
    </dgm:pt>
    <dgm:pt modelId="{B470D3E9-CECF-46A7-9181-C75C856D36EA}" type="pres">
      <dgm:prSet presAssocID="{3EB98360-2AAF-4400-A86E-94FEA121D8ED}" presName="level2hierChild" presStyleCnt="0"/>
      <dgm:spPr/>
    </dgm:pt>
    <dgm:pt modelId="{79C8BBC8-D932-41B9-9C3C-62B4E77B7D5B}" type="pres">
      <dgm:prSet presAssocID="{6DB21859-45FA-4857-A9E2-6929BD84070E}" presName="root1" presStyleCnt="0"/>
      <dgm:spPr/>
    </dgm:pt>
    <dgm:pt modelId="{9D613F01-F338-4CF5-B244-83F81C73B1DD}" type="pres">
      <dgm:prSet presAssocID="{6DB21859-45FA-4857-A9E2-6929BD84070E}" presName="LevelOneTextNode" presStyleLbl="node0" presStyleIdx="1" presStyleCnt="4">
        <dgm:presLayoutVars>
          <dgm:chPref val="3"/>
        </dgm:presLayoutVars>
      </dgm:prSet>
      <dgm:spPr/>
    </dgm:pt>
    <dgm:pt modelId="{70B60C3C-3ABE-4EC1-AE3B-ABD3AFE8A547}" type="pres">
      <dgm:prSet presAssocID="{6DB21859-45FA-4857-A9E2-6929BD84070E}" presName="level2hierChild" presStyleCnt="0"/>
      <dgm:spPr/>
    </dgm:pt>
    <dgm:pt modelId="{A8918BB8-9FD1-42EA-B529-E551FA5AB1F6}" type="pres">
      <dgm:prSet presAssocID="{37DDB404-A18E-4F6E-B83D-C01A661E7F08}" presName="root1" presStyleCnt="0"/>
      <dgm:spPr/>
    </dgm:pt>
    <dgm:pt modelId="{AE05B4E9-B64C-4252-B83A-7A386F287875}" type="pres">
      <dgm:prSet presAssocID="{37DDB404-A18E-4F6E-B83D-C01A661E7F08}" presName="LevelOneTextNode" presStyleLbl="node0" presStyleIdx="2" presStyleCnt="4">
        <dgm:presLayoutVars>
          <dgm:chPref val="3"/>
        </dgm:presLayoutVars>
      </dgm:prSet>
      <dgm:spPr/>
    </dgm:pt>
    <dgm:pt modelId="{0302BFF3-B8F2-4CBF-B349-80B4DCD7D7CC}" type="pres">
      <dgm:prSet presAssocID="{37DDB404-A18E-4F6E-B83D-C01A661E7F08}" presName="level2hierChild" presStyleCnt="0"/>
      <dgm:spPr/>
    </dgm:pt>
    <dgm:pt modelId="{885654A2-DD1E-464E-A378-D9A4BE8D2048}" type="pres">
      <dgm:prSet presAssocID="{C6B5F96C-8234-4E7D-AC9E-5BC60FCE533C}" presName="root1" presStyleCnt="0"/>
      <dgm:spPr/>
    </dgm:pt>
    <dgm:pt modelId="{D99E618C-DEF3-4947-A4A5-556B1F358B43}" type="pres">
      <dgm:prSet presAssocID="{C6B5F96C-8234-4E7D-AC9E-5BC60FCE533C}" presName="LevelOneTextNode" presStyleLbl="node0" presStyleIdx="3" presStyleCnt="4">
        <dgm:presLayoutVars>
          <dgm:chPref val="3"/>
        </dgm:presLayoutVars>
      </dgm:prSet>
      <dgm:spPr/>
    </dgm:pt>
    <dgm:pt modelId="{1B75EF0A-B917-4BD8-8815-126DDBA9D9D7}" type="pres">
      <dgm:prSet presAssocID="{C6B5F96C-8234-4E7D-AC9E-5BC60FCE533C}" presName="level2hierChild" presStyleCnt="0"/>
      <dgm:spPr/>
    </dgm:pt>
    <dgm:pt modelId="{C196D50C-E998-447B-BEA9-1745BE29F611}" type="pres">
      <dgm:prSet presAssocID="{BD992C65-12ED-4564-B37B-2DCD1C0AD977}" presName="conn2-1" presStyleLbl="parChTrans1D2" presStyleIdx="0" presStyleCnt="3"/>
      <dgm:spPr/>
    </dgm:pt>
    <dgm:pt modelId="{6B3D168E-B98D-4B44-BDBF-B8056EEA6D5B}" type="pres">
      <dgm:prSet presAssocID="{BD992C65-12ED-4564-B37B-2DCD1C0AD977}" presName="connTx" presStyleLbl="parChTrans1D2" presStyleIdx="0" presStyleCnt="3"/>
      <dgm:spPr/>
    </dgm:pt>
    <dgm:pt modelId="{52F91A47-F81F-4E4F-9BEC-BFF485EDD20A}" type="pres">
      <dgm:prSet presAssocID="{2DCA203A-4BC8-4368-B195-533C8C12868D}" presName="root2" presStyleCnt="0"/>
      <dgm:spPr/>
    </dgm:pt>
    <dgm:pt modelId="{05BE9F0D-5A9D-44C4-9AB5-F5D8C2B23687}" type="pres">
      <dgm:prSet presAssocID="{2DCA203A-4BC8-4368-B195-533C8C12868D}" presName="LevelTwoTextNode" presStyleLbl="node2" presStyleIdx="0" presStyleCnt="3">
        <dgm:presLayoutVars>
          <dgm:chPref val="3"/>
        </dgm:presLayoutVars>
      </dgm:prSet>
      <dgm:spPr/>
    </dgm:pt>
    <dgm:pt modelId="{9E88D55C-5C22-4E84-A89A-CC0544046C93}" type="pres">
      <dgm:prSet presAssocID="{2DCA203A-4BC8-4368-B195-533C8C12868D}" presName="level3hierChild" presStyleCnt="0"/>
      <dgm:spPr/>
    </dgm:pt>
    <dgm:pt modelId="{251B1B50-0E56-44EF-99AF-356F920FB4FA}" type="pres">
      <dgm:prSet presAssocID="{EF9DA85D-F215-4779-AD4A-71084596555C}" presName="conn2-1" presStyleLbl="parChTrans1D2" presStyleIdx="1" presStyleCnt="3"/>
      <dgm:spPr/>
    </dgm:pt>
    <dgm:pt modelId="{041EA309-B70E-48EB-9B11-E6C124E94071}" type="pres">
      <dgm:prSet presAssocID="{EF9DA85D-F215-4779-AD4A-71084596555C}" presName="connTx" presStyleLbl="parChTrans1D2" presStyleIdx="1" presStyleCnt="3"/>
      <dgm:spPr/>
    </dgm:pt>
    <dgm:pt modelId="{340F39D9-ED0F-49D5-BCBC-681A370953C7}" type="pres">
      <dgm:prSet presAssocID="{AE3BDBA1-CDD2-48B0-B57F-031B6BF7D3B8}" presName="root2" presStyleCnt="0"/>
      <dgm:spPr/>
    </dgm:pt>
    <dgm:pt modelId="{485EF36C-DDB3-4905-AFB5-19407F6B8918}" type="pres">
      <dgm:prSet presAssocID="{AE3BDBA1-CDD2-48B0-B57F-031B6BF7D3B8}" presName="LevelTwoTextNode" presStyleLbl="node2" presStyleIdx="1" presStyleCnt="3">
        <dgm:presLayoutVars>
          <dgm:chPref val="3"/>
        </dgm:presLayoutVars>
      </dgm:prSet>
      <dgm:spPr/>
    </dgm:pt>
    <dgm:pt modelId="{12C7A136-E221-43D5-82FE-61C2DF1CADA2}" type="pres">
      <dgm:prSet presAssocID="{AE3BDBA1-CDD2-48B0-B57F-031B6BF7D3B8}" presName="level3hierChild" presStyleCnt="0"/>
      <dgm:spPr/>
    </dgm:pt>
    <dgm:pt modelId="{CF6AC951-CD74-411D-83ED-9DFFDD8A5942}" type="pres">
      <dgm:prSet presAssocID="{A34E7BD9-3293-4690-9877-1C86363CC264}" presName="conn2-1" presStyleLbl="parChTrans1D2" presStyleIdx="2" presStyleCnt="3"/>
      <dgm:spPr/>
    </dgm:pt>
    <dgm:pt modelId="{E8EB9CD5-CDC3-47A3-8205-51108E8964A1}" type="pres">
      <dgm:prSet presAssocID="{A34E7BD9-3293-4690-9877-1C86363CC264}" presName="connTx" presStyleLbl="parChTrans1D2" presStyleIdx="2" presStyleCnt="3"/>
      <dgm:spPr/>
    </dgm:pt>
    <dgm:pt modelId="{8A97BF80-6326-4A94-A189-15D9DB0BEFFC}" type="pres">
      <dgm:prSet presAssocID="{E82879A3-6865-4DF3-9474-1833A37B5DD4}" presName="root2" presStyleCnt="0"/>
      <dgm:spPr/>
    </dgm:pt>
    <dgm:pt modelId="{F19170AA-CDD5-42D5-8A6F-102F87C50A9E}" type="pres">
      <dgm:prSet presAssocID="{E82879A3-6865-4DF3-9474-1833A37B5DD4}" presName="LevelTwoTextNode" presStyleLbl="node2" presStyleIdx="2" presStyleCnt="3">
        <dgm:presLayoutVars>
          <dgm:chPref val="3"/>
        </dgm:presLayoutVars>
      </dgm:prSet>
      <dgm:spPr/>
    </dgm:pt>
    <dgm:pt modelId="{FC0469CC-8900-4910-85BE-B6F3D57F9E41}" type="pres">
      <dgm:prSet presAssocID="{E82879A3-6865-4DF3-9474-1833A37B5DD4}" presName="level3hierChild" presStyleCnt="0"/>
      <dgm:spPr/>
    </dgm:pt>
  </dgm:ptLst>
  <dgm:cxnLst>
    <dgm:cxn modelId="{75F06904-6D94-4FAD-8D2B-3024F836B3AC}" type="presOf" srcId="{2DCA203A-4BC8-4368-B195-533C8C12868D}" destId="{05BE9F0D-5A9D-44C4-9AB5-F5D8C2B23687}" srcOrd="0" destOrd="0" presId="urn:microsoft.com/office/officeart/2005/8/layout/hierarchy2"/>
    <dgm:cxn modelId="{2ED67A05-6159-4998-85D1-C6337734DB2A}" type="presOf" srcId="{A34E7BD9-3293-4690-9877-1C86363CC264}" destId="{E8EB9CD5-CDC3-47A3-8205-51108E8964A1}" srcOrd="1" destOrd="0" presId="urn:microsoft.com/office/officeart/2005/8/layout/hierarchy2"/>
    <dgm:cxn modelId="{ADF6F612-F6D5-48D4-AABF-105B4D26C821}" srcId="{1F6A9125-AFA6-4E16-8F06-DCD8B58B00A7}" destId="{6DB21859-45FA-4857-A9E2-6929BD84070E}" srcOrd="1" destOrd="0" parTransId="{AB182581-92AD-4CFA-AFA3-857A8064E482}" sibTransId="{BD85438B-E859-42E9-A53D-3E5CEED885CC}"/>
    <dgm:cxn modelId="{BE638817-7D3F-4475-9E7E-52350377D4BE}" type="presOf" srcId="{E82879A3-6865-4DF3-9474-1833A37B5DD4}" destId="{F19170AA-CDD5-42D5-8A6F-102F87C50A9E}" srcOrd="0" destOrd="0" presId="urn:microsoft.com/office/officeart/2005/8/layout/hierarchy2"/>
    <dgm:cxn modelId="{531CA025-EDFE-41FA-9BAF-304EA5D32E45}" type="presOf" srcId="{AE3BDBA1-CDD2-48B0-B57F-031B6BF7D3B8}" destId="{485EF36C-DDB3-4905-AFB5-19407F6B8918}" srcOrd="0" destOrd="0" presId="urn:microsoft.com/office/officeart/2005/8/layout/hierarchy2"/>
    <dgm:cxn modelId="{24FC7630-18DA-4CFE-A6C2-8DB0CF7DF765}" type="presOf" srcId="{EF9DA85D-F215-4779-AD4A-71084596555C}" destId="{041EA309-B70E-48EB-9B11-E6C124E94071}" srcOrd="1" destOrd="0" presId="urn:microsoft.com/office/officeart/2005/8/layout/hierarchy2"/>
    <dgm:cxn modelId="{2864E439-3089-49F7-A657-6E112BCB764B}" srcId="{C6B5F96C-8234-4E7D-AC9E-5BC60FCE533C}" destId="{E82879A3-6865-4DF3-9474-1833A37B5DD4}" srcOrd="2" destOrd="0" parTransId="{A34E7BD9-3293-4690-9877-1C86363CC264}" sibTransId="{184BB8BA-636D-47C3-A862-F097F475321D}"/>
    <dgm:cxn modelId="{05BE0D64-AF9B-4681-92FB-1075237F9525}" type="presOf" srcId="{C6B5F96C-8234-4E7D-AC9E-5BC60FCE533C}" destId="{D99E618C-DEF3-4947-A4A5-556B1F358B43}" srcOrd="0" destOrd="0" presId="urn:microsoft.com/office/officeart/2005/8/layout/hierarchy2"/>
    <dgm:cxn modelId="{87DEFE75-EA2B-4C74-B97F-D7E998F5DBC2}" type="presOf" srcId="{BD992C65-12ED-4564-B37B-2DCD1C0AD977}" destId="{6B3D168E-B98D-4B44-BDBF-B8056EEA6D5B}" srcOrd="1" destOrd="0" presId="urn:microsoft.com/office/officeart/2005/8/layout/hierarchy2"/>
    <dgm:cxn modelId="{016ADB8F-80CB-4779-A052-A982E716ECCF}" srcId="{1F6A9125-AFA6-4E16-8F06-DCD8B58B00A7}" destId="{C6B5F96C-8234-4E7D-AC9E-5BC60FCE533C}" srcOrd="3" destOrd="0" parTransId="{3DDFB56F-4E86-44E2-BB75-EA0F0C6AF21B}" sibTransId="{3E5EC118-DD0C-4E25-9733-D66A6ED41C1E}"/>
    <dgm:cxn modelId="{78151F90-A3F5-46EE-8493-A1691A790B03}" type="presOf" srcId="{37DDB404-A18E-4F6E-B83D-C01A661E7F08}" destId="{AE05B4E9-B64C-4252-B83A-7A386F287875}" srcOrd="0" destOrd="0" presId="urn:microsoft.com/office/officeart/2005/8/layout/hierarchy2"/>
    <dgm:cxn modelId="{78943994-16EE-416D-BBF4-D88D0BDF9A71}" type="presOf" srcId="{EF9DA85D-F215-4779-AD4A-71084596555C}" destId="{251B1B50-0E56-44EF-99AF-356F920FB4FA}" srcOrd="0" destOrd="0" presId="urn:microsoft.com/office/officeart/2005/8/layout/hierarchy2"/>
    <dgm:cxn modelId="{144D6F96-B3B2-4487-BA59-3DF598333D99}" type="presOf" srcId="{1F6A9125-AFA6-4E16-8F06-DCD8B58B00A7}" destId="{AE8313F9-E9DD-4D14-BE16-B992150856EB}" srcOrd="0" destOrd="0" presId="urn:microsoft.com/office/officeart/2005/8/layout/hierarchy2"/>
    <dgm:cxn modelId="{78E3E5AF-B979-40CB-A9EA-69A6CF1CB482}" srcId="{1F6A9125-AFA6-4E16-8F06-DCD8B58B00A7}" destId="{3EB98360-2AAF-4400-A86E-94FEA121D8ED}" srcOrd="0" destOrd="0" parTransId="{6CAB697B-C814-40F5-BD88-9185055372D1}" sibTransId="{2870D30B-F0CD-48D3-856B-7A4EF5A06625}"/>
    <dgm:cxn modelId="{1A2FA9D8-EE80-4992-90B4-CFB04E793F39}" type="presOf" srcId="{6DB21859-45FA-4857-A9E2-6929BD84070E}" destId="{9D613F01-F338-4CF5-B244-83F81C73B1DD}" srcOrd="0" destOrd="0" presId="urn:microsoft.com/office/officeart/2005/8/layout/hierarchy2"/>
    <dgm:cxn modelId="{50443DD9-2991-4F55-A780-A75FEB6E22C9}" srcId="{C6B5F96C-8234-4E7D-AC9E-5BC60FCE533C}" destId="{AE3BDBA1-CDD2-48B0-B57F-031B6BF7D3B8}" srcOrd="1" destOrd="0" parTransId="{EF9DA85D-F215-4779-AD4A-71084596555C}" sibTransId="{BC7DDA0A-E114-49CB-A0A7-C3C85C2A3BFC}"/>
    <dgm:cxn modelId="{F7E544DF-748D-4EE7-963B-0E72EF96E064}" srcId="{C6B5F96C-8234-4E7D-AC9E-5BC60FCE533C}" destId="{2DCA203A-4BC8-4368-B195-533C8C12868D}" srcOrd="0" destOrd="0" parTransId="{BD992C65-12ED-4564-B37B-2DCD1C0AD977}" sibTransId="{14F3F098-A52B-4CC8-9D98-BD76D22C46C5}"/>
    <dgm:cxn modelId="{B5F7C1E3-FCE6-45F8-8CBA-65A7EBC24B69}" type="presOf" srcId="{BD992C65-12ED-4564-B37B-2DCD1C0AD977}" destId="{C196D50C-E998-447B-BEA9-1745BE29F611}" srcOrd="0" destOrd="0" presId="urn:microsoft.com/office/officeart/2005/8/layout/hierarchy2"/>
    <dgm:cxn modelId="{F86A9DEA-6E24-4AD4-A949-596695FA68FD}" type="presOf" srcId="{A34E7BD9-3293-4690-9877-1C86363CC264}" destId="{CF6AC951-CD74-411D-83ED-9DFFDD8A5942}" srcOrd="0" destOrd="0" presId="urn:microsoft.com/office/officeart/2005/8/layout/hierarchy2"/>
    <dgm:cxn modelId="{BB71D8FC-1B8D-4280-ACCD-B021C39C833E}" type="presOf" srcId="{3EB98360-2AAF-4400-A86E-94FEA121D8ED}" destId="{B548B80B-FF9F-456D-8DE0-99FD831A5BD9}" srcOrd="0" destOrd="0" presId="urn:microsoft.com/office/officeart/2005/8/layout/hierarchy2"/>
    <dgm:cxn modelId="{FAC8A7FD-86C5-4BAE-A750-D759397E9610}" srcId="{1F6A9125-AFA6-4E16-8F06-DCD8B58B00A7}" destId="{37DDB404-A18E-4F6E-B83D-C01A661E7F08}" srcOrd="2" destOrd="0" parTransId="{9F539DC0-7380-4F57-B910-F51A866DF6F7}" sibTransId="{07F609AC-6ADF-4CDA-8B90-2E7A8314C292}"/>
    <dgm:cxn modelId="{F2EC3C96-D83D-4B43-B80F-907C695F3A29}" type="presParOf" srcId="{AE8313F9-E9DD-4D14-BE16-B992150856EB}" destId="{4D71F97E-5264-4E07-A1C8-745F1E654DE0}" srcOrd="0" destOrd="0" presId="urn:microsoft.com/office/officeart/2005/8/layout/hierarchy2"/>
    <dgm:cxn modelId="{D0771FCE-B60D-4CA4-A502-640B5078F431}" type="presParOf" srcId="{4D71F97E-5264-4E07-A1C8-745F1E654DE0}" destId="{B548B80B-FF9F-456D-8DE0-99FD831A5BD9}" srcOrd="0" destOrd="0" presId="urn:microsoft.com/office/officeart/2005/8/layout/hierarchy2"/>
    <dgm:cxn modelId="{3B429889-C7A0-4BC1-85BC-56CF778CBFB7}" type="presParOf" srcId="{4D71F97E-5264-4E07-A1C8-745F1E654DE0}" destId="{B470D3E9-CECF-46A7-9181-C75C856D36EA}" srcOrd="1" destOrd="0" presId="urn:microsoft.com/office/officeart/2005/8/layout/hierarchy2"/>
    <dgm:cxn modelId="{03699ECD-0576-4D33-89EE-1E610D07CEFB}" type="presParOf" srcId="{AE8313F9-E9DD-4D14-BE16-B992150856EB}" destId="{79C8BBC8-D932-41B9-9C3C-62B4E77B7D5B}" srcOrd="1" destOrd="0" presId="urn:microsoft.com/office/officeart/2005/8/layout/hierarchy2"/>
    <dgm:cxn modelId="{337F8337-1E39-4357-913A-B63C20CEAE68}" type="presParOf" srcId="{79C8BBC8-D932-41B9-9C3C-62B4E77B7D5B}" destId="{9D613F01-F338-4CF5-B244-83F81C73B1DD}" srcOrd="0" destOrd="0" presId="urn:microsoft.com/office/officeart/2005/8/layout/hierarchy2"/>
    <dgm:cxn modelId="{FB5DCEEF-1F1D-4397-AAC8-0A78A6976468}" type="presParOf" srcId="{79C8BBC8-D932-41B9-9C3C-62B4E77B7D5B}" destId="{70B60C3C-3ABE-4EC1-AE3B-ABD3AFE8A547}" srcOrd="1" destOrd="0" presId="urn:microsoft.com/office/officeart/2005/8/layout/hierarchy2"/>
    <dgm:cxn modelId="{763C98EA-5036-4F9D-91D3-E962F3A4BEBC}" type="presParOf" srcId="{AE8313F9-E9DD-4D14-BE16-B992150856EB}" destId="{A8918BB8-9FD1-42EA-B529-E551FA5AB1F6}" srcOrd="2" destOrd="0" presId="urn:microsoft.com/office/officeart/2005/8/layout/hierarchy2"/>
    <dgm:cxn modelId="{B3606C32-742E-4994-9D1D-F13332BB6CFB}" type="presParOf" srcId="{A8918BB8-9FD1-42EA-B529-E551FA5AB1F6}" destId="{AE05B4E9-B64C-4252-B83A-7A386F287875}" srcOrd="0" destOrd="0" presId="urn:microsoft.com/office/officeart/2005/8/layout/hierarchy2"/>
    <dgm:cxn modelId="{878D828F-4B9A-42CB-B2AA-BAE9F2D8B54D}" type="presParOf" srcId="{A8918BB8-9FD1-42EA-B529-E551FA5AB1F6}" destId="{0302BFF3-B8F2-4CBF-B349-80B4DCD7D7CC}" srcOrd="1" destOrd="0" presId="urn:microsoft.com/office/officeart/2005/8/layout/hierarchy2"/>
    <dgm:cxn modelId="{10D62C33-477A-4013-919C-9090939A0ED4}" type="presParOf" srcId="{AE8313F9-E9DD-4D14-BE16-B992150856EB}" destId="{885654A2-DD1E-464E-A378-D9A4BE8D2048}" srcOrd="3" destOrd="0" presId="urn:microsoft.com/office/officeart/2005/8/layout/hierarchy2"/>
    <dgm:cxn modelId="{88082852-2D7B-417D-9524-0CB4DFA3896F}" type="presParOf" srcId="{885654A2-DD1E-464E-A378-D9A4BE8D2048}" destId="{D99E618C-DEF3-4947-A4A5-556B1F358B43}" srcOrd="0" destOrd="0" presId="urn:microsoft.com/office/officeart/2005/8/layout/hierarchy2"/>
    <dgm:cxn modelId="{C977D6DF-B38C-479E-B30A-60683C644EBF}" type="presParOf" srcId="{885654A2-DD1E-464E-A378-D9A4BE8D2048}" destId="{1B75EF0A-B917-4BD8-8815-126DDBA9D9D7}" srcOrd="1" destOrd="0" presId="urn:microsoft.com/office/officeart/2005/8/layout/hierarchy2"/>
    <dgm:cxn modelId="{1733E914-3C1A-4598-A458-0C3303008F20}" type="presParOf" srcId="{1B75EF0A-B917-4BD8-8815-126DDBA9D9D7}" destId="{C196D50C-E998-447B-BEA9-1745BE29F611}" srcOrd="0" destOrd="0" presId="urn:microsoft.com/office/officeart/2005/8/layout/hierarchy2"/>
    <dgm:cxn modelId="{C6A72C64-31AC-4C2C-BCB4-D3402D3BD0A3}" type="presParOf" srcId="{C196D50C-E998-447B-BEA9-1745BE29F611}" destId="{6B3D168E-B98D-4B44-BDBF-B8056EEA6D5B}" srcOrd="0" destOrd="0" presId="urn:microsoft.com/office/officeart/2005/8/layout/hierarchy2"/>
    <dgm:cxn modelId="{43FE542E-0593-4AAF-B794-7F55C21940D2}" type="presParOf" srcId="{1B75EF0A-B917-4BD8-8815-126DDBA9D9D7}" destId="{52F91A47-F81F-4E4F-9BEC-BFF485EDD20A}" srcOrd="1" destOrd="0" presId="urn:microsoft.com/office/officeart/2005/8/layout/hierarchy2"/>
    <dgm:cxn modelId="{15E73204-B310-4FBE-8BF1-D4A495223B4F}" type="presParOf" srcId="{52F91A47-F81F-4E4F-9BEC-BFF485EDD20A}" destId="{05BE9F0D-5A9D-44C4-9AB5-F5D8C2B23687}" srcOrd="0" destOrd="0" presId="urn:microsoft.com/office/officeart/2005/8/layout/hierarchy2"/>
    <dgm:cxn modelId="{223BB04C-A94C-4E81-98E7-BFE272907831}" type="presParOf" srcId="{52F91A47-F81F-4E4F-9BEC-BFF485EDD20A}" destId="{9E88D55C-5C22-4E84-A89A-CC0544046C93}" srcOrd="1" destOrd="0" presId="urn:microsoft.com/office/officeart/2005/8/layout/hierarchy2"/>
    <dgm:cxn modelId="{58418FD8-4989-46A5-88F3-46ADDCD1884A}" type="presParOf" srcId="{1B75EF0A-B917-4BD8-8815-126DDBA9D9D7}" destId="{251B1B50-0E56-44EF-99AF-356F920FB4FA}" srcOrd="2" destOrd="0" presId="urn:microsoft.com/office/officeart/2005/8/layout/hierarchy2"/>
    <dgm:cxn modelId="{7F6712F4-E6B7-4AB1-889D-2372A103F134}" type="presParOf" srcId="{251B1B50-0E56-44EF-99AF-356F920FB4FA}" destId="{041EA309-B70E-48EB-9B11-E6C124E94071}" srcOrd="0" destOrd="0" presId="urn:microsoft.com/office/officeart/2005/8/layout/hierarchy2"/>
    <dgm:cxn modelId="{B46335A1-0210-4DA3-A03E-2CE3855468A1}" type="presParOf" srcId="{1B75EF0A-B917-4BD8-8815-126DDBA9D9D7}" destId="{340F39D9-ED0F-49D5-BCBC-681A370953C7}" srcOrd="3" destOrd="0" presId="urn:microsoft.com/office/officeart/2005/8/layout/hierarchy2"/>
    <dgm:cxn modelId="{E2BE4FA1-00E0-4C9A-8E16-E0219362DA5A}" type="presParOf" srcId="{340F39D9-ED0F-49D5-BCBC-681A370953C7}" destId="{485EF36C-DDB3-4905-AFB5-19407F6B8918}" srcOrd="0" destOrd="0" presId="urn:microsoft.com/office/officeart/2005/8/layout/hierarchy2"/>
    <dgm:cxn modelId="{1DED0359-CA21-4074-A4FA-FD20E2F78B3D}" type="presParOf" srcId="{340F39D9-ED0F-49D5-BCBC-681A370953C7}" destId="{12C7A136-E221-43D5-82FE-61C2DF1CADA2}" srcOrd="1" destOrd="0" presId="urn:microsoft.com/office/officeart/2005/8/layout/hierarchy2"/>
    <dgm:cxn modelId="{204F8303-24CF-46D4-83F7-DB71E57187C3}" type="presParOf" srcId="{1B75EF0A-B917-4BD8-8815-126DDBA9D9D7}" destId="{CF6AC951-CD74-411D-83ED-9DFFDD8A5942}" srcOrd="4" destOrd="0" presId="urn:microsoft.com/office/officeart/2005/8/layout/hierarchy2"/>
    <dgm:cxn modelId="{2D6A39A1-3C76-455C-A87E-AF3CD35135FC}" type="presParOf" srcId="{CF6AC951-CD74-411D-83ED-9DFFDD8A5942}" destId="{E8EB9CD5-CDC3-47A3-8205-51108E8964A1}" srcOrd="0" destOrd="0" presId="urn:microsoft.com/office/officeart/2005/8/layout/hierarchy2"/>
    <dgm:cxn modelId="{C8E800CE-E16E-4B4F-A8D3-F89E373574A0}" type="presParOf" srcId="{1B75EF0A-B917-4BD8-8815-126DDBA9D9D7}" destId="{8A97BF80-6326-4A94-A189-15D9DB0BEFFC}" srcOrd="5" destOrd="0" presId="urn:microsoft.com/office/officeart/2005/8/layout/hierarchy2"/>
    <dgm:cxn modelId="{ECA42239-B86E-4F25-AA71-10BFAD4CDA62}" type="presParOf" srcId="{8A97BF80-6326-4A94-A189-15D9DB0BEFFC}" destId="{F19170AA-CDD5-42D5-8A6F-102F87C50A9E}" srcOrd="0" destOrd="0" presId="urn:microsoft.com/office/officeart/2005/8/layout/hierarchy2"/>
    <dgm:cxn modelId="{54EC4FEF-CFD2-4D96-9FBE-A97A020FA738}" type="presParOf" srcId="{8A97BF80-6326-4A94-A189-15D9DB0BEFFC}" destId="{FC0469CC-8900-4910-85BE-B6F3D57F9E4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3F8A1F-A40E-453D-A34B-E0A1B7BA0C2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133029-6E62-4FB1-A9B6-A787D0C3AFAF}">
      <dgm:prSet/>
      <dgm:spPr/>
      <dgm:t>
        <a:bodyPr/>
        <a:lstStyle/>
        <a:p>
          <a:r>
            <a:rPr lang="en-US" dirty="0"/>
            <a:t>Elevating Code Quality</a:t>
          </a:r>
        </a:p>
      </dgm:t>
    </dgm:pt>
    <dgm:pt modelId="{F7C0C262-BFE9-41A1-9FE5-DAAB50E8147C}" type="parTrans" cxnId="{706C2432-7F37-46EB-8AE1-DC54497093D6}">
      <dgm:prSet/>
      <dgm:spPr/>
      <dgm:t>
        <a:bodyPr/>
        <a:lstStyle/>
        <a:p>
          <a:endParaRPr lang="en-US"/>
        </a:p>
      </dgm:t>
    </dgm:pt>
    <dgm:pt modelId="{BC0E8DD4-08B4-4E1C-9A42-F907B79164D5}" type="sibTrans" cxnId="{706C2432-7F37-46EB-8AE1-DC54497093D6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ECD4D1C9-6F83-4106-B26A-DEC177B5308B}">
      <dgm:prSet/>
      <dgm:spPr/>
      <dgm:t>
        <a:bodyPr/>
        <a:lstStyle/>
        <a:p>
          <a:r>
            <a:rPr lang="en-US" dirty="0"/>
            <a:t>Improving Readability and Maintainability</a:t>
          </a:r>
        </a:p>
      </dgm:t>
    </dgm:pt>
    <dgm:pt modelId="{F4AD5F15-3179-40DB-A46F-8864FA011DB6}" type="parTrans" cxnId="{F4D5E34E-60BC-4312-A6D3-81D6E737E53A}">
      <dgm:prSet/>
      <dgm:spPr/>
      <dgm:t>
        <a:bodyPr/>
        <a:lstStyle/>
        <a:p>
          <a:endParaRPr lang="en-US"/>
        </a:p>
      </dgm:t>
    </dgm:pt>
    <dgm:pt modelId="{CF126FF6-D89E-4AA5-9402-94B916331DE6}" type="sibTrans" cxnId="{F4D5E34E-60BC-4312-A6D3-81D6E737E53A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5532B8D7-891C-4CA4-93AC-E503DF7912F1}">
      <dgm:prSet/>
      <dgm:spPr/>
      <dgm:t>
        <a:bodyPr/>
        <a:lstStyle/>
        <a:p>
          <a:r>
            <a:rPr lang="en-US"/>
            <a:t>Reducing Technical Debt</a:t>
          </a:r>
        </a:p>
      </dgm:t>
    </dgm:pt>
    <dgm:pt modelId="{4E5EED89-203B-4543-B9F0-D84C22295696}" type="parTrans" cxnId="{EB6CF264-212E-4AC1-A44D-CF4A07CFDAD7}">
      <dgm:prSet/>
      <dgm:spPr/>
      <dgm:t>
        <a:bodyPr/>
        <a:lstStyle/>
        <a:p>
          <a:endParaRPr lang="en-US"/>
        </a:p>
      </dgm:t>
    </dgm:pt>
    <dgm:pt modelId="{FB83ABFB-BB7D-4668-8D63-94B47045F0E3}" type="sibTrans" cxnId="{EB6CF264-212E-4AC1-A44D-CF4A07CFDAD7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9B0714A3-7625-41E6-805B-6FA9EA0AF3F6}">
      <dgm:prSet/>
      <dgm:spPr/>
      <dgm:t>
        <a:bodyPr/>
        <a:lstStyle/>
        <a:p>
          <a:r>
            <a:rPr lang="en-US" dirty="0"/>
            <a:t>Enhancing Collaboration and Productivity</a:t>
          </a:r>
        </a:p>
      </dgm:t>
    </dgm:pt>
    <dgm:pt modelId="{B33DE525-5CA6-4A20-882F-B26F846763A7}" type="parTrans" cxnId="{CBE44334-DA71-4B08-8A9F-70DBA0B3CDEC}">
      <dgm:prSet/>
      <dgm:spPr/>
      <dgm:t>
        <a:bodyPr/>
        <a:lstStyle/>
        <a:p>
          <a:endParaRPr lang="en-US"/>
        </a:p>
      </dgm:t>
    </dgm:pt>
    <dgm:pt modelId="{B264382A-72DD-4570-882C-B98E132FFF6B}" type="sibTrans" cxnId="{CBE44334-DA71-4B08-8A9F-70DBA0B3CDEC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952849D2-8181-406A-95BB-F3AE6ECC77B0}" type="pres">
      <dgm:prSet presAssocID="{8D3F8A1F-A40E-453D-A34B-E0A1B7BA0C2C}" presName="Name0" presStyleCnt="0">
        <dgm:presLayoutVars>
          <dgm:animLvl val="lvl"/>
          <dgm:resizeHandles val="exact"/>
        </dgm:presLayoutVars>
      </dgm:prSet>
      <dgm:spPr/>
    </dgm:pt>
    <dgm:pt modelId="{DBB4C869-74F0-4D36-828B-DB722D102E0F}" type="pres">
      <dgm:prSet presAssocID="{7C133029-6E62-4FB1-A9B6-A787D0C3AFAF}" presName="compositeNode" presStyleCnt="0">
        <dgm:presLayoutVars>
          <dgm:bulletEnabled val="1"/>
        </dgm:presLayoutVars>
      </dgm:prSet>
      <dgm:spPr/>
    </dgm:pt>
    <dgm:pt modelId="{DD649C68-9D15-4A38-A63A-043E9AD873C7}" type="pres">
      <dgm:prSet presAssocID="{7C133029-6E62-4FB1-A9B6-A787D0C3AFAF}" presName="bgRect" presStyleLbl="bgAccFollowNode1" presStyleIdx="0" presStyleCnt="4"/>
      <dgm:spPr/>
    </dgm:pt>
    <dgm:pt modelId="{6514AC7A-DDC1-423E-B448-830C92A1BA74}" type="pres">
      <dgm:prSet presAssocID="{BC0E8DD4-08B4-4E1C-9A42-F907B79164D5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FE234AF6-4444-44A3-980C-EC438E596557}" type="pres">
      <dgm:prSet presAssocID="{7C133029-6E62-4FB1-A9B6-A787D0C3AFAF}" presName="bottomLine" presStyleLbl="alignNode1" presStyleIdx="1" presStyleCnt="8">
        <dgm:presLayoutVars/>
      </dgm:prSet>
      <dgm:spPr/>
    </dgm:pt>
    <dgm:pt modelId="{A3DE2696-C206-441A-9464-6F73B1EF0698}" type="pres">
      <dgm:prSet presAssocID="{7C133029-6E62-4FB1-A9B6-A787D0C3AFAF}" presName="nodeText" presStyleLbl="bgAccFollowNode1" presStyleIdx="0" presStyleCnt="4">
        <dgm:presLayoutVars>
          <dgm:bulletEnabled val="1"/>
        </dgm:presLayoutVars>
      </dgm:prSet>
      <dgm:spPr/>
    </dgm:pt>
    <dgm:pt modelId="{AA58AC78-3296-4C4A-BB55-0E84E30704E1}" type="pres">
      <dgm:prSet presAssocID="{BC0E8DD4-08B4-4E1C-9A42-F907B79164D5}" presName="sibTrans" presStyleCnt="0"/>
      <dgm:spPr/>
    </dgm:pt>
    <dgm:pt modelId="{3F085F3D-07CC-4133-A7B9-9E4BAC2F6472}" type="pres">
      <dgm:prSet presAssocID="{ECD4D1C9-6F83-4106-B26A-DEC177B5308B}" presName="compositeNode" presStyleCnt="0">
        <dgm:presLayoutVars>
          <dgm:bulletEnabled val="1"/>
        </dgm:presLayoutVars>
      </dgm:prSet>
      <dgm:spPr/>
    </dgm:pt>
    <dgm:pt modelId="{9FB4E47C-10CD-47EB-AE9A-52B315F6A3AB}" type="pres">
      <dgm:prSet presAssocID="{ECD4D1C9-6F83-4106-B26A-DEC177B5308B}" presName="bgRect" presStyleLbl="bgAccFollowNode1" presStyleIdx="1" presStyleCnt="4"/>
      <dgm:spPr/>
    </dgm:pt>
    <dgm:pt modelId="{DA5A566F-76A1-4454-BB51-A86FA9FD3641}" type="pres">
      <dgm:prSet presAssocID="{CF126FF6-D89E-4AA5-9402-94B916331DE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8875360-4963-48FA-83E2-C7D4CCA32244}" type="pres">
      <dgm:prSet presAssocID="{ECD4D1C9-6F83-4106-B26A-DEC177B5308B}" presName="bottomLine" presStyleLbl="alignNode1" presStyleIdx="3" presStyleCnt="8">
        <dgm:presLayoutVars/>
      </dgm:prSet>
      <dgm:spPr/>
    </dgm:pt>
    <dgm:pt modelId="{EBD613D2-A5BF-49DE-800A-90343A127F67}" type="pres">
      <dgm:prSet presAssocID="{ECD4D1C9-6F83-4106-B26A-DEC177B5308B}" presName="nodeText" presStyleLbl="bgAccFollowNode1" presStyleIdx="1" presStyleCnt="4">
        <dgm:presLayoutVars>
          <dgm:bulletEnabled val="1"/>
        </dgm:presLayoutVars>
      </dgm:prSet>
      <dgm:spPr/>
    </dgm:pt>
    <dgm:pt modelId="{1663F768-61B2-4828-9737-AE2219772CA2}" type="pres">
      <dgm:prSet presAssocID="{CF126FF6-D89E-4AA5-9402-94B916331DE6}" presName="sibTrans" presStyleCnt="0"/>
      <dgm:spPr/>
    </dgm:pt>
    <dgm:pt modelId="{03EEA67D-02F0-4BE8-864A-5095F58939D7}" type="pres">
      <dgm:prSet presAssocID="{5532B8D7-891C-4CA4-93AC-E503DF7912F1}" presName="compositeNode" presStyleCnt="0">
        <dgm:presLayoutVars>
          <dgm:bulletEnabled val="1"/>
        </dgm:presLayoutVars>
      </dgm:prSet>
      <dgm:spPr/>
    </dgm:pt>
    <dgm:pt modelId="{6B9169FB-9BC9-4AC2-8D86-EEAFFA123165}" type="pres">
      <dgm:prSet presAssocID="{5532B8D7-891C-4CA4-93AC-E503DF7912F1}" presName="bgRect" presStyleLbl="bgAccFollowNode1" presStyleIdx="2" presStyleCnt="4"/>
      <dgm:spPr/>
    </dgm:pt>
    <dgm:pt modelId="{79F3E485-4B17-44BC-A68B-5BF958E6DB39}" type="pres">
      <dgm:prSet presAssocID="{FB83ABFB-BB7D-4668-8D63-94B47045F0E3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DFE34963-D231-46C1-9068-8740D48F8D97}" type="pres">
      <dgm:prSet presAssocID="{5532B8D7-891C-4CA4-93AC-E503DF7912F1}" presName="bottomLine" presStyleLbl="alignNode1" presStyleIdx="5" presStyleCnt="8">
        <dgm:presLayoutVars/>
      </dgm:prSet>
      <dgm:spPr/>
    </dgm:pt>
    <dgm:pt modelId="{EC5E5E60-79D3-412C-994A-D6723960050F}" type="pres">
      <dgm:prSet presAssocID="{5532B8D7-891C-4CA4-93AC-E503DF7912F1}" presName="nodeText" presStyleLbl="bgAccFollowNode1" presStyleIdx="2" presStyleCnt="4">
        <dgm:presLayoutVars>
          <dgm:bulletEnabled val="1"/>
        </dgm:presLayoutVars>
      </dgm:prSet>
      <dgm:spPr/>
    </dgm:pt>
    <dgm:pt modelId="{C1ADD009-D314-411B-831C-5FB13DC30955}" type="pres">
      <dgm:prSet presAssocID="{FB83ABFB-BB7D-4668-8D63-94B47045F0E3}" presName="sibTrans" presStyleCnt="0"/>
      <dgm:spPr/>
    </dgm:pt>
    <dgm:pt modelId="{A250DA91-5457-413F-8701-2E91B8456CD6}" type="pres">
      <dgm:prSet presAssocID="{9B0714A3-7625-41E6-805B-6FA9EA0AF3F6}" presName="compositeNode" presStyleCnt="0">
        <dgm:presLayoutVars>
          <dgm:bulletEnabled val="1"/>
        </dgm:presLayoutVars>
      </dgm:prSet>
      <dgm:spPr/>
    </dgm:pt>
    <dgm:pt modelId="{FDB8610B-DF64-4BB5-AE33-0BC7C448067D}" type="pres">
      <dgm:prSet presAssocID="{9B0714A3-7625-41E6-805B-6FA9EA0AF3F6}" presName="bgRect" presStyleLbl="bgAccFollowNode1" presStyleIdx="3" presStyleCnt="4"/>
      <dgm:spPr/>
    </dgm:pt>
    <dgm:pt modelId="{259184FD-CEA3-43DD-9310-27C38A8A0C1D}" type="pres">
      <dgm:prSet presAssocID="{B264382A-72DD-4570-882C-B98E132FFF6B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77D8AFF-87BA-4BDD-8384-1E1CE67B1C82}" type="pres">
      <dgm:prSet presAssocID="{9B0714A3-7625-41E6-805B-6FA9EA0AF3F6}" presName="bottomLine" presStyleLbl="alignNode1" presStyleIdx="7" presStyleCnt="8">
        <dgm:presLayoutVars/>
      </dgm:prSet>
      <dgm:spPr/>
    </dgm:pt>
    <dgm:pt modelId="{681C50FD-4141-4024-8DA3-051FF677245E}" type="pres">
      <dgm:prSet presAssocID="{9B0714A3-7625-41E6-805B-6FA9EA0AF3F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3327D20B-F709-4AF7-A180-31EE291106AB}" type="presOf" srcId="{B264382A-72DD-4570-882C-B98E132FFF6B}" destId="{259184FD-CEA3-43DD-9310-27C38A8A0C1D}" srcOrd="0" destOrd="0" presId="urn:microsoft.com/office/officeart/2016/7/layout/BasicLinearProcessNumbered"/>
    <dgm:cxn modelId="{F9EC060C-11BB-4B52-ACFC-A9180B4F0EB9}" type="presOf" srcId="{8D3F8A1F-A40E-453D-A34B-E0A1B7BA0C2C}" destId="{952849D2-8181-406A-95BB-F3AE6ECC77B0}" srcOrd="0" destOrd="0" presId="urn:microsoft.com/office/officeart/2016/7/layout/BasicLinearProcessNumbered"/>
    <dgm:cxn modelId="{7DC42716-8CE4-4421-947A-FB66BDDA600E}" type="presOf" srcId="{ECD4D1C9-6F83-4106-B26A-DEC177B5308B}" destId="{EBD613D2-A5BF-49DE-800A-90343A127F67}" srcOrd="1" destOrd="0" presId="urn:microsoft.com/office/officeart/2016/7/layout/BasicLinearProcessNumbered"/>
    <dgm:cxn modelId="{AC572217-ADF1-43EB-99F1-C6C601867BEF}" type="presOf" srcId="{9B0714A3-7625-41E6-805B-6FA9EA0AF3F6}" destId="{681C50FD-4141-4024-8DA3-051FF677245E}" srcOrd="1" destOrd="0" presId="urn:microsoft.com/office/officeart/2016/7/layout/BasicLinearProcessNumbered"/>
    <dgm:cxn modelId="{ECBC3E21-736A-4626-A103-F03D40C860C9}" type="presOf" srcId="{5532B8D7-891C-4CA4-93AC-E503DF7912F1}" destId="{EC5E5E60-79D3-412C-994A-D6723960050F}" srcOrd="1" destOrd="0" presId="urn:microsoft.com/office/officeart/2016/7/layout/BasicLinearProcessNumbered"/>
    <dgm:cxn modelId="{706C2432-7F37-46EB-8AE1-DC54497093D6}" srcId="{8D3F8A1F-A40E-453D-A34B-E0A1B7BA0C2C}" destId="{7C133029-6E62-4FB1-A9B6-A787D0C3AFAF}" srcOrd="0" destOrd="0" parTransId="{F7C0C262-BFE9-41A1-9FE5-DAAB50E8147C}" sibTransId="{BC0E8DD4-08B4-4E1C-9A42-F907B79164D5}"/>
    <dgm:cxn modelId="{CBE44334-DA71-4B08-8A9F-70DBA0B3CDEC}" srcId="{8D3F8A1F-A40E-453D-A34B-E0A1B7BA0C2C}" destId="{9B0714A3-7625-41E6-805B-6FA9EA0AF3F6}" srcOrd="3" destOrd="0" parTransId="{B33DE525-5CA6-4A20-882F-B26F846763A7}" sibTransId="{B264382A-72DD-4570-882C-B98E132FFF6B}"/>
    <dgm:cxn modelId="{EB6CF264-212E-4AC1-A44D-CF4A07CFDAD7}" srcId="{8D3F8A1F-A40E-453D-A34B-E0A1B7BA0C2C}" destId="{5532B8D7-891C-4CA4-93AC-E503DF7912F1}" srcOrd="2" destOrd="0" parTransId="{4E5EED89-203B-4543-B9F0-D84C22295696}" sibTransId="{FB83ABFB-BB7D-4668-8D63-94B47045F0E3}"/>
    <dgm:cxn modelId="{E4199266-CDC8-4A79-8E25-E7634E4C8F00}" type="presOf" srcId="{ECD4D1C9-6F83-4106-B26A-DEC177B5308B}" destId="{9FB4E47C-10CD-47EB-AE9A-52B315F6A3AB}" srcOrd="0" destOrd="0" presId="urn:microsoft.com/office/officeart/2016/7/layout/BasicLinearProcessNumbered"/>
    <dgm:cxn modelId="{CC79BD49-0A2A-414F-9328-BD259491788A}" type="presOf" srcId="{FB83ABFB-BB7D-4668-8D63-94B47045F0E3}" destId="{79F3E485-4B17-44BC-A68B-5BF958E6DB39}" srcOrd="0" destOrd="0" presId="urn:microsoft.com/office/officeart/2016/7/layout/BasicLinearProcessNumbered"/>
    <dgm:cxn modelId="{F4D5E34E-60BC-4312-A6D3-81D6E737E53A}" srcId="{8D3F8A1F-A40E-453D-A34B-E0A1B7BA0C2C}" destId="{ECD4D1C9-6F83-4106-B26A-DEC177B5308B}" srcOrd="1" destOrd="0" parTransId="{F4AD5F15-3179-40DB-A46F-8864FA011DB6}" sibTransId="{CF126FF6-D89E-4AA5-9402-94B916331DE6}"/>
    <dgm:cxn modelId="{F366776F-82BA-44A9-AE89-80AC1F5A68D9}" type="presOf" srcId="{7C133029-6E62-4FB1-A9B6-A787D0C3AFAF}" destId="{A3DE2696-C206-441A-9464-6F73B1EF0698}" srcOrd="1" destOrd="0" presId="urn:microsoft.com/office/officeart/2016/7/layout/BasicLinearProcessNumbered"/>
    <dgm:cxn modelId="{B67F7786-BABD-4996-AA41-FD8E02649926}" type="presOf" srcId="{5532B8D7-891C-4CA4-93AC-E503DF7912F1}" destId="{6B9169FB-9BC9-4AC2-8D86-EEAFFA123165}" srcOrd="0" destOrd="0" presId="urn:microsoft.com/office/officeart/2016/7/layout/BasicLinearProcessNumbered"/>
    <dgm:cxn modelId="{7601A792-A14F-4368-B8F4-606C2781C0D0}" type="presOf" srcId="{CF126FF6-D89E-4AA5-9402-94B916331DE6}" destId="{DA5A566F-76A1-4454-BB51-A86FA9FD3641}" srcOrd="0" destOrd="0" presId="urn:microsoft.com/office/officeart/2016/7/layout/BasicLinearProcessNumbered"/>
    <dgm:cxn modelId="{C31E5AB1-AE1F-40BF-99C3-F53CCEB9378D}" type="presOf" srcId="{7C133029-6E62-4FB1-A9B6-A787D0C3AFAF}" destId="{DD649C68-9D15-4A38-A63A-043E9AD873C7}" srcOrd="0" destOrd="0" presId="urn:microsoft.com/office/officeart/2016/7/layout/BasicLinearProcessNumbered"/>
    <dgm:cxn modelId="{E1769EC3-A6DF-43C8-8265-F6B37FF33020}" type="presOf" srcId="{9B0714A3-7625-41E6-805B-6FA9EA0AF3F6}" destId="{FDB8610B-DF64-4BB5-AE33-0BC7C448067D}" srcOrd="0" destOrd="0" presId="urn:microsoft.com/office/officeart/2016/7/layout/BasicLinearProcessNumbered"/>
    <dgm:cxn modelId="{B25A4DF8-4970-4348-88EE-FD23A3D4AB08}" type="presOf" srcId="{BC0E8DD4-08B4-4E1C-9A42-F907B79164D5}" destId="{6514AC7A-DDC1-423E-B448-830C92A1BA74}" srcOrd="0" destOrd="0" presId="urn:microsoft.com/office/officeart/2016/7/layout/BasicLinearProcessNumbered"/>
    <dgm:cxn modelId="{C8CAE13F-618E-4777-A67C-BFFD9BAB3DB8}" type="presParOf" srcId="{952849D2-8181-406A-95BB-F3AE6ECC77B0}" destId="{DBB4C869-74F0-4D36-828B-DB722D102E0F}" srcOrd="0" destOrd="0" presId="urn:microsoft.com/office/officeart/2016/7/layout/BasicLinearProcessNumbered"/>
    <dgm:cxn modelId="{AE0C95D8-0B87-497A-ACED-F88977965239}" type="presParOf" srcId="{DBB4C869-74F0-4D36-828B-DB722D102E0F}" destId="{DD649C68-9D15-4A38-A63A-043E9AD873C7}" srcOrd="0" destOrd="0" presId="urn:microsoft.com/office/officeart/2016/7/layout/BasicLinearProcessNumbered"/>
    <dgm:cxn modelId="{2281531F-1B21-4A57-B7A8-59618A859222}" type="presParOf" srcId="{DBB4C869-74F0-4D36-828B-DB722D102E0F}" destId="{6514AC7A-DDC1-423E-B448-830C92A1BA74}" srcOrd="1" destOrd="0" presId="urn:microsoft.com/office/officeart/2016/7/layout/BasicLinearProcessNumbered"/>
    <dgm:cxn modelId="{729B5B5A-8E1E-44E3-B6EF-CE11712A2771}" type="presParOf" srcId="{DBB4C869-74F0-4D36-828B-DB722D102E0F}" destId="{FE234AF6-4444-44A3-980C-EC438E596557}" srcOrd="2" destOrd="0" presId="urn:microsoft.com/office/officeart/2016/7/layout/BasicLinearProcessNumbered"/>
    <dgm:cxn modelId="{9F5FBE30-E2BE-45E6-824E-1A3ADE2DE5BA}" type="presParOf" srcId="{DBB4C869-74F0-4D36-828B-DB722D102E0F}" destId="{A3DE2696-C206-441A-9464-6F73B1EF0698}" srcOrd="3" destOrd="0" presId="urn:microsoft.com/office/officeart/2016/7/layout/BasicLinearProcessNumbered"/>
    <dgm:cxn modelId="{BC0C62A3-8186-494F-BD34-ECCFB452AAC9}" type="presParOf" srcId="{952849D2-8181-406A-95BB-F3AE6ECC77B0}" destId="{AA58AC78-3296-4C4A-BB55-0E84E30704E1}" srcOrd="1" destOrd="0" presId="urn:microsoft.com/office/officeart/2016/7/layout/BasicLinearProcessNumbered"/>
    <dgm:cxn modelId="{E54E457C-A19B-463F-AC05-00582311D79E}" type="presParOf" srcId="{952849D2-8181-406A-95BB-F3AE6ECC77B0}" destId="{3F085F3D-07CC-4133-A7B9-9E4BAC2F6472}" srcOrd="2" destOrd="0" presId="urn:microsoft.com/office/officeart/2016/7/layout/BasicLinearProcessNumbered"/>
    <dgm:cxn modelId="{74468662-4955-41E6-93EF-D33E4E11E0B3}" type="presParOf" srcId="{3F085F3D-07CC-4133-A7B9-9E4BAC2F6472}" destId="{9FB4E47C-10CD-47EB-AE9A-52B315F6A3AB}" srcOrd="0" destOrd="0" presId="urn:microsoft.com/office/officeart/2016/7/layout/BasicLinearProcessNumbered"/>
    <dgm:cxn modelId="{5DE1ACD1-45BA-4470-8421-ED406116D661}" type="presParOf" srcId="{3F085F3D-07CC-4133-A7B9-9E4BAC2F6472}" destId="{DA5A566F-76A1-4454-BB51-A86FA9FD3641}" srcOrd="1" destOrd="0" presId="urn:microsoft.com/office/officeart/2016/7/layout/BasicLinearProcessNumbered"/>
    <dgm:cxn modelId="{3C787CCD-E789-4246-9D61-737424D0C347}" type="presParOf" srcId="{3F085F3D-07CC-4133-A7B9-9E4BAC2F6472}" destId="{F8875360-4963-48FA-83E2-C7D4CCA32244}" srcOrd="2" destOrd="0" presId="urn:microsoft.com/office/officeart/2016/7/layout/BasicLinearProcessNumbered"/>
    <dgm:cxn modelId="{441700F5-AEE4-40C0-BC8F-08DC70E157B7}" type="presParOf" srcId="{3F085F3D-07CC-4133-A7B9-9E4BAC2F6472}" destId="{EBD613D2-A5BF-49DE-800A-90343A127F67}" srcOrd="3" destOrd="0" presId="urn:microsoft.com/office/officeart/2016/7/layout/BasicLinearProcessNumbered"/>
    <dgm:cxn modelId="{D4AF276A-7E8E-4521-A747-5F3B024B8AF8}" type="presParOf" srcId="{952849D2-8181-406A-95BB-F3AE6ECC77B0}" destId="{1663F768-61B2-4828-9737-AE2219772CA2}" srcOrd="3" destOrd="0" presId="urn:microsoft.com/office/officeart/2016/7/layout/BasicLinearProcessNumbered"/>
    <dgm:cxn modelId="{E9EA9C91-7FF8-46BF-8481-8114E45C0D14}" type="presParOf" srcId="{952849D2-8181-406A-95BB-F3AE6ECC77B0}" destId="{03EEA67D-02F0-4BE8-864A-5095F58939D7}" srcOrd="4" destOrd="0" presId="urn:microsoft.com/office/officeart/2016/7/layout/BasicLinearProcessNumbered"/>
    <dgm:cxn modelId="{56BF8265-8FFE-4C01-9E34-9BE9324EFFD2}" type="presParOf" srcId="{03EEA67D-02F0-4BE8-864A-5095F58939D7}" destId="{6B9169FB-9BC9-4AC2-8D86-EEAFFA123165}" srcOrd="0" destOrd="0" presId="urn:microsoft.com/office/officeart/2016/7/layout/BasicLinearProcessNumbered"/>
    <dgm:cxn modelId="{B76D1311-4338-47C2-BCD2-85C7AE9775A5}" type="presParOf" srcId="{03EEA67D-02F0-4BE8-864A-5095F58939D7}" destId="{79F3E485-4B17-44BC-A68B-5BF958E6DB39}" srcOrd="1" destOrd="0" presId="urn:microsoft.com/office/officeart/2016/7/layout/BasicLinearProcessNumbered"/>
    <dgm:cxn modelId="{2B8D12DD-5C5C-4686-B3F3-2D683BA80BE2}" type="presParOf" srcId="{03EEA67D-02F0-4BE8-864A-5095F58939D7}" destId="{DFE34963-D231-46C1-9068-8740D48F8D97}" srcOrd="2" destOrd="0" presId="urn:microsoft.com/office/officeart/2016/7/layout/BasicLinearProcessNumbered"/>
    <dgm:cxn modelId="{7EEBA803-63C2-4CD0-A030-58483594EB29}" type="presParOf" srcId="{03EEA67D-02F0-4BE8-864A-5095F58939D7}" destId="{EC5E5E60-79D3-412C-994A-D6723960050F}" srcOrd="3" destOrd="0" presId="urn:microsoft.com/office/officeart/2016/7/layout/BasicLinearProcessNumbered"/>
    <dgm:cxn modelId="{98434157-F167-4856-B792-01E5F04372A9}" type="presParOf" srcId="{952849D2-8181-406A-95BB-F3AE6ECC77B0}" destId="{C1ADD009-D314-411B-831C-5FB13DC30955}" srcOrd="5" destOrd="0" presId="urn:microsoft.com/office/officeart/2016/7/layout/BasicLinearProcessNumbered"/>
    <dgm:cxn modelId="{D3F8544F-042D-4FE1-B451-5372B6321F42}" type="presParOf" srcId="{952849D2-8181-406A-95BB-F3AE6ECC77B0}" destId="{A250DA91-5457-413F-8701-2E91B8456CD6}" srcOrd="6" destOrd="0" presId="urn:microsoft.com/office/officeart/2016/7/layout/BasicLinearProcessNumbered"/>
    <dgm:cxn modelId="{8D42171B-0A98-4FEF-A0F7-783F3D72C1A1}" type="presParOf" srcId="{A250DA91-5457-413F-8701-2E91B8456CD6}" destId="{FDB8610B-DF64-4BB5-AE33-0BC7C448067D}" srcOrd="0" destOrd="0" presId="urn:microsoft.com/office/officeart/2016/7/layout/BasicLinearProcessNumbered"/>
    <dgm:cxn modelId="{2142C289-7511-4B8D-8BF3-BD88AF54279D}" type="presParOf" srcId="{A250DA91-5457-413F-8701-2E91B8456CD6}" destId="{259184FD-CEA3-43DD-9310-27C38A8A0C1D}" srcOrd="1" destOrd="0" presId="urn:microsoft.com/office/officeart/2016/7/layout/BasicLinearProcessNumbered"/>
    <dgm:cxn modelId="{B852F81F-61C3-4A63-95B0-5B09A6A8E602}" type="presParOf" srcId="{A250DA91-5457-413F-8701-2E91B8456CD6}" destId="{D77D8AFF-87BA-4BDD-8384-1E1CE67B1C82}" srcOrd="2" destOrd="0" presId="urn:microsoft.com/office/officeart/2016/7/layout/BasicLinearProcessNumbered"/>
    <dgm:cxn modelId="{5C5E2D0E-7222-4DE3-89FA-C444675AA2F7}" type="presParOf" srcId="{A250DA91-5457-413F-8701-2E91B8456CD6}" destId="{681C50FD-4141-4024-8DA3-051FF677245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5F6974-8E1D-482C-A277-99DF478EFCF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89B66E-5188-490D-A887-921D2C15C7E9}">
      <dgm:prSet/>
      <dgm:spPr/>
      <dgm:t>
        <a:bodyPr/>
        <a:lstStyle/>
        <a:p>
          <a:r>
            <a:rPr lang="en-US" dirty="0"/>
            <a:t>Readability and Understandability</a:t>
          </a:r>
        </a:p>
      </dgm:t>
    </dgm:pt>
    <dgm:pt modelId="{038905F0-5F82-450D-AEBE-ECD017B520D7}" type="parTrans" cxnId="{D2707AD1-5C45-4865-AB48-BADDB5FC66B6}">
      <dgm:prSet/>
      <dgm:spPr/>
      <dgm:t>
        <a:bodyPr/>
        <a:lstStyle/>
        <a:p>
          <a:endParaRPr lang="en-US"/>
        </a:p>
      </dgm:t>
    </dgm:pt>
    <dgm:pt modelId="{170BC449-9483-4B97-B7A9-73D5855F8F3C}" type="sibTrans" cxnId="{D2707AD1-5C45-4865-AB48-BADDB5FC66B6}">
      <dgm:prSet/>
      <dgm:spPr/>
      <dgm:t>
        <a:bodyPr/>
        <a:lstStyle/>
        <a:p>
          <a:endParaRPr lang="en-US"/>
        </a:p>
      </dgm:t>
    </dgm:pt>
    <dgm:pt modelId="{78FCE4D7-C8AB-49C1-BF72-A98A3EA60DB1}">
      <dgm:prSet/>
      <dgm:spPr/>
      <dgm:t>
        <a:bodyPr/>
        <a:lstStyle/>
        <a:p>
          <a:r>
            <a:rPr lang="en-US" dirty="0"/>
            <a:t>Maintainability and Extensibility</a:t>
          </a:r>
        </a:p>
      </dgm:t>
    </dgm:pt>
    <dgm:pt modelId="{903EB221-9411-472A-B811-997801F5DB78}" type="parTrans" cxnId="{871948AE-4CA7-4FBD-A312-F1B1FED0D335}">
      <dgm:prSet/>
      <dgm:spPr/>
      <dgm:t>
        <a:bodyPr/>
        <a:lstStyle/>
        <a:p>
          <a:endParaRPr lang="en-US"/>
        </a:p>
      </dgm:t>
    </dgm:pt>
    <dgm:pt modelId="{65B5E479-6DCA-4256-910F-1831514E2425}" type="sibTrans" cxnId="{871948AE-4CA7-4FBD-A312-F1B1FED0D335}">
      <dgm:prSet/>
      <dgm:spPr/>
      <dgm:t>
        <a:bodyPr/>
        <a:lstStyle/>
        <a:p>
          <a:endParaRPr lang="en-US"/>
        </a:p>
      </dgm:t>
    </dgm:pt>
    <dgm:pt modelId="{C7F73F38-D4A1-4B37-B792-013C55C0740C}">
      <dgm:prSet/>
      <dgm:spPr/>
      <dgm:t>
        <a:bodyPr/>
        <a:lstStyle/>
        <a:p>
          <a:r>
            <a:rPr lang="en-US" dirty="0"/>
            <a:t>Debugging and Troubleshooting</a:t>
          </a:r>
        </a:p>
      </dgm:t>
    </dgm:pt>
    <dgm:pt modelId="{EEFA1C5A-FC69-4AAD-B053-657A278FD629}" type="parTrans" cxnId="{09176E17-24B3-475F-BB4F-3EEFA66EE290}">
      <dgm:prSet/>
      <dgm:spPr/>
      <dgm:t>
        <a:bodyPr/>
        <a:lstStyle/>
        <a:p>
          <a:endParaRPr lang="en-US"/>
        </a:p>
      </dgm:t>
    </dgm:pt>
    <dgm:pt modelId="{0FC200AF-C83F-4B48-9EC4-0A78AFAF6EE0}" type="sibTrans" cxnId="{09176E17-24B3-475F-BB4F-3EEFA66EE290}">
      <dgm:prSet/>
      <dgm:spPr/>
      <dgm:t>
        <a:bodyPr/>
        <a:lstStyle/>
        <a:p>
          <a:endParaRPr lang="en-US"/>
        </a:p>
      </dgm:t>
    </dgm:pt>
    <dgm:pt modelId="{ABF9AB0E-3C3A-45B5-BB4C-422BD5BCCD19}">
      <dgm:prSet/>
      <dgm:spPr/>
      <dgm:t>
        <a:bodyPr/>
        <a:lstStyle/>
        <a:p>
          <a:r>
            <a:rPr lang="en-US" dirty="0"/>
            <a:t>Reduced Technical Debt</a:t>
          </a:r>
        </a:p>
      </dgm:t>
    </dgm:pt>
    <dgm:pt modelId="{8350EFC1-3B12-41D0-94F7-9AE2CD3D9D14}" type="parTrans" cxnId="{66728C52-CC50-41D3-BC27-7C9A5F98C983}">
      <dgm:prSet/>
      <dgm:spPr/>
      <dgm:t>
        <a:bodyPr/>
        <a:lstStyle/>
        <a:p>
          <a:endParaRPr lang="en-US"/>
        </a:p>
      </dgm:t>
    </dgm:pt>
    <dgm:pt modelId="{3B299626-572C-4C49-B090-5974E18F38AE}" type="sibTrans" cxnId="{66728C52-CC50-41D3-BC27-7C9A5F98C983}">
      <dgm:prSet/>
      <dgm:spPr/>
      <dgm:t>
        <a:bodyPr/>
        <a:lstStyle/>
        <a:p>
          <a:endParaRPr lang="en-US"/>
        </a:p>
      </dgm:t>
    </dgm:pt>
    <dgm:pt modelId="{E2567582-9996-4B6C-9F91-FC1EA9A28082}" type="pres">
      <dgm:prSet presAssocID="{6C5F6974-8E1D-482C-A277-99DF478EFCF2}" presName="outerComposite" presStyleCnt="0">
        <dgm:presLayoutVars>
          <dgm:chMax val="5"/>
          <dgm:dir/>
          <dgm:resizeHandles val="exact"/>
        </dgm:presLayoutVars>
      </dgm:prSet>
      <dgm:spPr/>
    </dgm:pt>
    <dgm:pt modelId="{88689E2D-8E8E-4E43-B189-B42F28CFC8DC}" type="pres">
      <dgm:prSet presAssocID="{6C5F6974-8E1D-482C-A277-99DF478EFCF2}" presName="dummyMaxCanvas" presStyleCnt="0">
        <dgm:presLayoutVars/>
      </dgm:prSet>
      <dgm:spPr/>
    </dgm:pt>
    <dgm:pt modelId="{91FCFD70-9386-42FA-B094-444B6AB0EDFA}" type="pres">
      <dgm:prSet presAssocID="{6C5F6974-8E1D-482C-A277-99DF478EFCF2}" presName="FourNodes_1" presStyleLbl="node1" presStyleIdx="0" presStyleCnt="4">
        <dgm:presLayoutVars>
          <dgm:bulletEnabled val="1"/>
        </dgm:presLayoutVars>
      </dgm:prSet>
      <dgm:spPr/>
    </dgm:pt>
    <dgm:pt modelId="{AFF9861B-63E5-4FF9-B4EB-273EE99998E3}" type="pres">
      <dgm:prSet presAssocID="{6C5F6974-8E1D-482C-A277-99DF478EFCF2}" presName="FourNodes_2" presStyleLbl="node1" presStyleIdx="1" presStyleCnt="4">
        <dgm:presLayoutVars>
          <dgm:bulletEnabled val="1"/>
        </dgm:presLayoutVars>
      </dgm:prSet>
      <dgm:spPr/>
    </dgm:pt>
    <dgm:pt modelId="{4ED7E093-1BB4-452E-AC0D-BC7D449ED8BC}" type="pres">
      <dgm:prSet presAssocID="{6C5F6974-8E1D-482C-A277-99DF478EFCF2}" presName="FourNodes_3" presStyleLbl="node1" presStyleIdx="2" presStyleCnt="4">
        <dgm:presLayoutVars>
          <dgm:bulletEnabled val="1"/>
        </dgm:presLayoutVars>
      </dgm:prSet>
      <dgm:spPr/>
    </dgm:pt>
    <dgm:pt modelId="{307DC02F-941A-4416-9ED1-1720CC15B3C4}" type="pres">
      <dgm:prSet presAssocID="{6C5F6974-8E1D-482C-A277-99DF478EFCF2}" presName="FourNodes_4" presStyleLbl="node1" presStyleIdx="3" presStyleCnt="4">
        <dgm:presLayoutVars>
          <dgm:bulletEnabled val="1"/>
        </dgm:presLayoutVars>
      </dgm:prSet>
      <dgm:spPr/>
    </dgm:pt>
    <dgm:pt modelId="{00C8F181-3633-434F-B43D-AB820D21774B}" type="pres">
      <dgm:prSet presAssocID="{6C5F6974-8E1D-482C-A277-99DF478EFCF2}" presName="FourConn_1-2" presStyleLbl="fgAccFollowNode1" presStyleIdx="0" presStyleCnt="3">
        <dgm:presLayoutVars>
          <dgm:bulletEnabled val="1"/>
        </dgm:presLayoutVars>
      </dgm:prSet>
      <dgm:spPr/>
    </dgm:pt>
    <dgm:pt modelId="{2F7E73AA-F027-4200-95FF-62786265FED6}" type="pres">
      <dgm:prSet presAssocID="{6C5F6974-8E1D-482C-A277-99DF478EFCF2}" presName="FourConn_2-3" presStyleLbl="fgAccFollowNode1" presStyleIdx="1" presStyleCnt="3">
        <dgm:presLayoutVars>
          <dgm:bulletEnabled val="1"/>
        </dgm:presLayoutVars>
      </dgm:prSet>
      <dgm:spPr/>
    </dgm:pt>
    <dgm:pt modelId="{BF16EE2E-3724-49C3-BA97-9FBC74B1087A}" type="pres">
      <dgm:prSet presAssocID="{6C5F6974-8E1D-482C-A277-99DF478EFCF2}" presName="FourConn_3-4" presStyleLbl="fgAccFollowNode1" presStyleIdx="2" presStyleCnt="3">
        <dgm:presLayoutVars>
          <dgm:bulletEnabled val="1"/>
        </dgm:presLayoutVars>
      </dgm:prSet>
      <dgm:spPr/>
    </dgm:pt>
    <dgm:pt modelId="{33C4737E-D7CA-430F-8E68-3BFE93D58576}" type="pres">
      <dgm:prSet presAssocID="{6C5F6974-8E1D-482C-A277-99DF478EFCF2}" presName="FourNodes_1_text" presStyleLbl="node1" presStyleIdx="3" presStyleCnt="4">
        <dgm:presLayoutVars>
          <dgm:bulletEnabled val="1"/>
        </dgm:presLayoutVars>
      </dgm:prSet>
      <dgm:spPr/>
    </dgm:pt>
    <dgm:pt modelId="{9D10E480-A1B3-4A48-9507-56B4FB85A549}" type="pres">
      <dgm:prSet presAssocID="{6C5F6974-8E1D-482C-A277-99DF478EFCF2}" presName="FourNodes_2_text" presStyleLbl="node1" presStyleIdx="3" presStyleCnt="4">
        <dgm:presLayoutVars>
          <dgm:bulletEnabled val="1"/>
        </dgm:presLayoutVars>
      </dgm:prSet>
      <dgm:spPr/>
    </dgm:pt>
    <dgm:pt modelId="{240390E9-3945-43F4-842D-1D3BCCEC4D43}" type="pres">
      <dgm:prSet presAssocID="{6C5F6974-8E1D-482C-A277-99DF478EFCF2}" presName="FourNodes_3_text" presStyleLbl="node1" presStyleIdx="3" presStyleCnt="4">
        <dgm:presLayoutVars>
          <dgm:bulletEnabled val="1"/>
        </dgm:presLayoutVars>
      </dgm:prSet>
      <dgm:spPr/>
    </dgm:pt>
    <dgm:pt modelId="{9CD20ADE-C52B-4AE6-96E9-6A1EF8C8CABD}" type="pres">
      <dgm:prSet presAssocID="{6C5F6974-8E1D-482C-A277-99DF478EFCF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0541E09-C4C1-4D47-A68B-E691431F4E52}" type="presOf" srcId="{0FC200AF-C83F-4B48-9EC4-0A78AFAF6EE0}" destId="{BF16EE2E-3724-49C3-BA97-9FBC74B1087A}" srcOrd="0" destOrd="0" presId="urn:microsoft.com/office/officeart/2005/8/layout/vProcess5"/>
    <dgm:cxn modelId="{AC402211-4C61-4260-BC56-188DBE2ED83C}" type="presOf" srcId="{C7F73F38-D4A1-4B37-B792-013C55C0740C}" destId="{4ED7E093-1BB4-452E-AC0D-BC7D449ED8BC}" srcOrd="0" destOrd="0" presId="urn:microsoft.com/office/officeart/2005/8/layout/vProcess5"/>
    <dgm:cxn modelId="{09176E17-24B3-475F-BB4F-3EEFA66EE290}" srcId="{6C5F6974-8E1D-482C-A277-99DF478EFCF2}" destId="{C7F73F38-D4A1-4B37-B792-013C55C0740C}" srcOrd="2" destOrd="0" parTransId="{EEFA1C5A-FC69-4AAD-B053-657A278FD629}" sibTransId="{0FC200AF-C83F-4B48-9EC4-0A78AFAF6EE0}"/>
    <dgm:cxn modelId="{B30A8822-C45A-44EC-836B-C8EF9DB04399}" type="presOf" srcId="{ABF9AB0E-3C3A-45B5-BB4C-422BD5BCCD19}" destId="{9CD20ADE-C52B-4AE6-96E9-6A1EF8C8CABD}" srcOrd="1" destOrd="0" presId="urn:microsoft.com/office/officeart/2005/8/layout/vProcess5"/>
    <dgm:cxn modelId="{071B8731-42E5-4C8B-AD55-255B4C3FC153}" type="presOf" srcId="{ABF9AB0E-3C3A-45B5-BB4C-422BD5BCCD19}" destId="{307DC02F-941A-4416-9ED1-1720CC15B3C4}" srcOrd="0" destOrd="0" presId="urn:microsoft.com/office/officeart/2005/8/layout/vProcess5"/>
    <dgm:cxn modelId="{E1161B47-5C66-4FDB-A2DE-0B47E6B6A30F}" type="presOf" srcId="{7489B66E-5188-490D-A887-921D2C15C7E9}" destId="{91FCFD70-9386-42FA-B094-444B6AB0EDFA}" srcOrd="0" destOrd="0" presId="urn:microsoft.com/office/officeart/2005/8/layout/vProcess5"/>
    <dgm:cxn modelId="{1681B96B-5960-44D4-88F2-AF374306D1F2}" type="presOf" srcId="{78FCE4D7-C8AB-49C1-BF72-A98A3EA60DB1}" destId="{9D10E480-A1B3-4A48-9507-56B4FB85A549}" srcOrd="1" destOrd="0" presId="urn:microsoft.com/office/officeart/2005/8/layout/vProcess5"/>
    <dgm:cxn modelId="{66728C52-CC50-41D3-BC27-7C9A5F98C983}" srcId="{6C5F6974-8E1D-482C-A277-99DF478EFCF2}" destId="{ABF9AB0E-3C3A-45B5-BB4C-422BD5BCCD19}" srcOrd="3" destOrd="0" parTransId="{8350EFC1-3B12-41D0-94F7-9AE2CD3D9D14}" sibTransId="{3B299626-572C-4C49-B090-5974E18F38AE}"/>
    <dgm:cxn modelId="{0D2707AE-83AB-4AA6-A67D-6AA0D815F7D8}" type="presOf" srcId="{C7F73F38-D4A1-4B37-B792-013C55C0740C}" destId="{240390E9-3945-43F4-842D-1D3BCCEC4D43}" srcOrd="1" destOrd="0" presId="urn:microsoft.com/office/officeart/2005/8/layout/vProcess5"/>
    <dgm:cxn modelId="{871948AE-4CA7-4FBD-A312-F1B1FED0D335}" srcId="{6C5F6974-8E1D-482C-A277-99DF478EFCF2}" destId="{78FCE4D7-C8AB-49C1-BF72-A98A3EA60DB1}" srcOrd="1" destOrd="0" parTransId="{903EB221-9411-472A-B811-997801F5DB78}" sibTransId="{65B5E479-6DCA-4256-910F-1831514E2425}"/>
    <dgm:cxn modelId="{95B400AF-1408-4A2D-9208-F156FF9DA454}" type="presOf" srcId="{78FCE4D7-C8AB-49C1-BF72-A98A3EA60DB1}" destId="{AFF9861B-63E5-4FF9-B4EB-273EE99998E3}" srcOrd="0" destOrd="0" presId="urn:microsoft.com/office/officeart/2005/8/layout/vProcess5"/>
    <dgm:cxn modelId="{A3F426BD-FD89-4D71-83FB-EED0FF91E210}" type="presOf" srcId="{7489B66E-5188-490D-A887-921D2C15C7E9}" destId="{33C4737E-D7CA-430F-8E68-3BFE93D58576}" srcOrd="1" destOrd="0" presId="urn:microsoft.com/office/officeart/2005/8/layout/vProcess5"/>
    <dgm:cxn modelId="{B8B91BBF-B38D-4536-A308-19695F1188F3}" type="presOf" srcId="{170BC449-9483-4B97-B7A9-73D5855F8F3C}" destId="{00C8F181-3633-434F-B43D-AB820D21774B}" srcOrd="0" destOrd="0" presId="urn:microsoft.com/office/officeart/2005/8/layout/vProcess5"/>
    <dgm:cxn modelId="{D2707AD1-5C45-4865-AB48-BADDB5FC66B6}" srcId="{6C5F6974-8E1D-482C-A277-99DF478EFCF2}" destId="{7489B66E-5188-490D-A887-921D2C15C7E9}" srcOrd="0" destOrd="0" parTransId="{038905F0-5F82-450D-AEBE-ECD017B520D7}" sibTransId="{170BC449-9483-4B97-B7A9-73D5855F8F3C}"/>
    <dgm:cxn modelId="{353C98D3-D41E-4F5E-90ED-BB92FB8735C0}" type="presOf" srcId="{6C5F6974-8E1D-482C-A277-99DF478EFCF2}" destId="{E2567582-9996-4B6C-9F91-FC1EA9A28082}" srcOrd="0" destOrd="0" presId="urn:microsoft.com/office/officeart/2005/8/layout/vProcess5"/>
    <dgm:cxn modelId="{0FD398E8-D89B-429F-B01F-B0974456DA11}" type="presOf" srcId="{65B5E479-6DCA-4256-910F-1831514E2425}" destId="{2F7E73AA-F027-4200-95FF-62786265FED6}" srcOrd="0" destOrd="0" presId="urn:microsoft.com/office/officeart/2005/8/layout/vProcess5"/>
    <dgm:cxn modelId="{D40B4B84-BB7F-4F63-9E00-0B1080965FB6}" type="presParOf" srcId="{E2567582-9996-4B6C-9F91-FC1EA9A28082}" destId="{88689E2D-8E8E-4E43-B189-B42F28CFC8DC}" srcOrd="0" destOrd="0" presId="urn:microsoft.com/office/officeart/2005/8/layout/vProcess5"/>
    <dgm:cxn modelId="{249073FD-7FE1-477A-B6D5-89ACB75DA198}" type="presParOf" srcId="{E2567582-9996-4B6C-9F91-FC1EA9A28082}" destId="{91FCFD70-9386-42FA-B094-444B6AB0EDFA}" srcOrd="1" destOrd="0" presId="urn:microsoft.com/office/officeart/2005/8/layout/vProcess5"/>
    <dgm:cxn modelId="{E7886A99-E0A9-4A6C-A64E-1BD3736B7A3F}" type="presParOf" srcId="{E2567582-9996-4B6C-9F91-FC1EA9A28082}" destId="{AFF9861B-63E5-4FF9-B4EB-273EE99998E3}" srcOrd="2" destOrd="0" presId="urn:microsoft.com/office/officeart/2005/8/layout/vProcess5"/>
    <dgm:cxn modelId="{C91F62CB-A791-4E9F-B1F6-7EACC7B0B1BB}" type="presParOf" srcId="{E2567582-9996-4B6C-9F91-FC1EA9A28082}" destId="{4ED7E093-1BB4-452E-AC0D-BC7D449ED8BC}" srcOrd="3" destOrd="0" presId="urn:microsoft.com/office/officeart/2005/8/layout/vProcess5"/>
    <dgm:cxn modelId="{C750CE0B-A7D8-42A1-A379-B8590E611713}" type="presParOf" srcId="{E2567582-9996-4B6C-9F91-FC1EA9A28082}" destId="{307DC02F-941A-4416-9ED1-1720CC15B3C4}" srcOrd="4" destOrd="0" presId="urn:microsoft.com/office/officeart/2005/8/layout/vProcess5"/>
    <dgm:cxn modelId="{252ED42C-9D07-46C6-88D0-7FAE5D929053}" type="presParOf" srcId="{E2567582-9996-4B6C-9F91-FC1EA9A28082}" destId="{00C8F181-3633-434F-B43D-AB820D21774B}" srcOrd="5" destOrd="0" presId="urn:microsoft.com/office/officeart/2005/8/layout/vProcess5"/>
    <dgm:cxn modelId="{1DB65F92-BBDB-45CC-9D3D-AA5A867BD771}" type="presParOf" srcId="{E2567582-9996-4B6C-9F91-FC1EA9A28082}" destId="{2F7E73AA-F027-4200-95FF-62786265FED6}" srcOrd="6" destOrd="0" presId="urn:microsoft.com/office/officeart/2005/8/layout/vProcess5"/>
    <dgm:cxn modelId="{88F1B321-DB52-4F1A-8E08-65E93981BD95}" type="presParOf" srcId="{E2567582-9996-4B6C-9F91-FC1EA9A28082}" destId="{BF16EE2E-3724-49C3-BA97-9FBC74B1087A}" srcOrd="7" destOrd="0" presId="urn:microsoft.com/office/officeart/2005/8/layout/vProcess5"/>
    <dgm:cxn modelId="{C1CE2640-7275-4490-907F-01EC5AB951B7}" type="presParOf" srcId="{E2567582-9996-4B6C-9F91-FC1EA9A28082}" destId="{33C4737E-D7CA-430F-8E68-3BFE93D58576}" srcOrd="8" destOrd="0" presId="urn:microsoft.com/office/officeart/2005/8/layout/vProcess5"/>
    <dgm:cxn modelId="{F6B73C4B-CD7E-4239-B1A7-74D334E4E7F2}" type="presParOf" srcId="{E2567582-9996-4B6C-9F91-FC1EA9A28082}" destId="{9D10E480-A1B3-4A48-9507-56B4FB85A549}" srcOrd="9" destOrd="0" presId="urn:microsoft.com/office/officeart/2005/8/layout/vProcess5"/>
    <dgm:cxn modelId="{BCF03737-443C-47CB-B69E-93F92D7A8DD0}" type="presParOf" srcId="{E2567582-9996-4B6C-9F91-FC1EA9A28082}" destId="{240390E9-3945-43F4-842D-1D3BCCEC4D43}" srcOrd="10" destOrd="0" presId="urn:microsoft.com/office/officeart/2005/8/layout/vProcess5"/>
    <dgm:cxn modelId="{A3B00AE0-8B64-4BCE-9C8C-E6105F85A3DB}" type="presParOf" srcId="{E2567582-9996-4B6C-9F91-FC1EA9A28082}" destId="{9CD20ADE-C52B-4AE6-96E9-6A1EF8C8CAB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4D0A74-DD75-4B6A-986C-02B6E155BB2E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0C535A9-20A3-461D-A7CB-DC854683F682}">
      <dgm:prSet/>
      <dgm:spPr/>
      <dgm:t>
        <a:bodyPr/>
        <a:lstStyle/>
        <a:p>
          <a:r>
            <a:rPr lang="en-US"/>
            <a:t>Modularity and Separation of Concerns</a:t>
          </a:r>
        </a:p>
      </dgm:t>
    </dgm:pt>
    <dgm:pt modelId="{7D6F8259-C793-482C-AB80-C3A08C24E938}" type="parTrans" cxnId="{5F5A4417-DEBE-4FA4-BAE0-97984E3659F6}">
      <dgm:prSet/>
      <dgm:spPr/>
      <dgm:t>
        <a:bodyPr/>
        <a:lstStyle/>
        <a:p>
          <a:endParaRPr lang="en-US"/>
        </a:p>
      </dgm:t>
    </dgm:pt>
    <dgm:pt modelId="{3E8208A4-2DA7-4A81-A12B-8766D21D41B5}" type="sibTrans" cxnId="{5F5A4417-DEBE-4FA4-BAE0-97984E3659F6}">
      <dgm:prSet/>
      <dgm:spPr/>
      <dgm:t>
        <a:bodyPr/>
        <a:lstStyle/>
        <a:p>
          <a:endParaRPr lang="en-US"/>
        </a:p>
      </dgm:t>
    </dgm:pt>
    <dgm:pt modelId="{CBED41DB-6B02-4764-B471-E79E413352B7}">
      <dgm:prSet/>
      <dgm:spPr/>
      <dgm:t>
        <a:bodyPr/>
        <a:lstStyle/>
        <a:p>
          <a:r>
            <a:rPr lang="en-US"/>
            <a:t>Error Handling</a:t>
          </a:r>
        </a:p>
      </dgm:t>
    </dgm:pt>
    <dgm:pt modelId="{B502E4E7-9501-4899-BB6A-A9FE17788617}" type="parTrans" cxnId="{04FAAC7A-4852-4625-9289-895B886CD294}">
      <dgm:prSet/>
      <dgm:spPr/>
      <dgm:t>
        <a:bodyPr/>
        <a:lstStyle/>
        <a:p>
          <a:endParaRPr lang="en-US"/>
        </a:p>
      </dgm:t>
    </dgm:pt>
    <dgm:pt modelId="{8F85C865-FF1B-4CE4-B7EF-9500771C0D14}" type="sibTrans" cxnId="{04FAAC7A-4852-4625-9289-895B886CD294}">
      <dgm:prSet/>
      <dgm:spPr/>
      <dgm:t>
        <a:bodyPr/>
        <a:lstStyle/>
        <a:p>
          <a:endParaRPr lang="en-US"/>
        </a:p>
      </dgm:t>
    </dgm:pt>
    <dgm:pt modelId="{84BE8C62-C76D-4EF7-A0CF-236E67282C53}">
      <dgm:prSet/>
      <dgm:spPr/>
      <dgm:t>
        <a:bodyPr/>
        <a:lstStyle/>
        <a:p>
          <a:r>
            <a:rPr lang="en-US"/>
            <a:t>Comments and Documentation</a:t>
          </a:r>
        </a:p>
      </dgm:t>
    </dgm:pt>
    <dgm:pt modelId="{60875434-BA1E-44AA-B5E9-19EA87C011A6}" type="parTrans" cxnId="{7EFF0E58-5BEA-4FEF-B844-2981D4B90243}">
      <dgm:prSet/>
      <dgm:spPr/>
      <dgm:t>
        <a:bodyPr/>
        <a:lstStyle/>
        <a:p>
          <a:endParaRPr lang="en-US"/>
        </a:p>
      </dgm:t>
    </dgm:pt>
    <dgm:pt modelId="{3D433DAF-6CAD-44AB-B6E2-B49176CEFA98}" type="sibTrans" cxnId="{7EFF0E58-5BEA-4FEF-B844-2981D4B90243}">
      <dgm:prSet/>
      <dgm:spPr/>
      <dgm:t>
        <a:bodyPr/>
        <a:lstStyle/>
        <a:p>
          <a:endParaRPr lang="en-US"/>
        </a:p>
      </dgm:t>
    </dgm:pt>
    <dgm:pt modelId="{3D1D016E-0259-4FF5-B920-6198098DDC4C}">
      <dgm:prSet/>
      <dgm:spPr/>
      <dgm:t>
        <a:bodyPr/>
        <a:lstStyle/>
        <a:p>
          <a:r>
            <a:rPr lang="en-US"/>
            <a:t>Input Validation</a:t>
          </a:r>
        </a:p>
      </dgm:t>
    </dgm:pt>
    <dgm:pt modelId="{6AE366EE-239F-4B11-94BE-38C3727B22F4}" type="parTrans" cxnId="{A29648CC-7EDC-4D6D-B06A-6DD7FB5605AF}">
      <dgm:prSet/>
      <dgm:spPr/>
      <dgm:t>
        <a:bodyPr/>
        <a:lstStyle/>
        <a:p>
          <a:endParaRPr lang="en-US"/>
        </a:p>
      </dgm:t>
    </dgm:pt>
    <dgm:pt modelId="{C681108D-D4C2-4F82-9B8E-DB2DD2FEFB8A}" type="sibTrans" cxnId="{A29648CC-7EDC-4D6D-B06A-6DD7FB5605AF}">
      <dgm:prSet/>
      <dgm:spPr/>
      <dgm:t>
        <a:bodyPr/>
        <a:lstStyle/>
        <a:p>
          <a:endParaRPr lang="en-US"/>
        </a:p>
      </dgm:t>
    </dgm:pt>
    <dgm:pt modelId="{CA2C750D-02C2-467D-AA60-81B71D48CEBC}">
      <dgm:prSet/>
      <dgm:spPr/>
      <dgm:t>
        <a:bodyPr/>
        <a:lstStyle/>
        <a:p>
          <a:r>
            <a:rPr lang="en-US"/>
            <a:t>Null Checks</a:t>
          </a:r>
        </a:p>
      </dgm:t>
    </dgm:pt>
    <dgm:pt modelId="{54AEEDC6-57CC-4B5A-8E05-33D94C237DE9}" type="parTrans" cxnId="{249DCCAB-325C-4897-BC1D-0D3BE4870D9A}">
      <dgm:prSet/>
      <dgm:spPr/>
      <dgm:t>
        <a:bodyPr/>
        <a:lstStyle/>
        <a:p>
          <a:endParaRPr lang="en-US"/>
        </a:p>
      </dgm:t>
    </dgm:pt>
    <dgm:pt modelId="{D117500F-2834-438E-A48E-347871D33118}" type="sibTrans" cxnId="{249DCCAB-325C-4897-BC1D-0D3BE4870D9A}">
      <dgm:prSet/>
      <dgm:spPr/>
      <dgm:t>
        <a:bodyPr/>
        <a:lstStyle/>
        <a:p>
          <a:endParaRPr lang="en-US"/>
        </a:p>
      </dgm:t>
    </dgm:pt>
    <dgm:pt modelId="{40787C8C-2315-42E1-88A7-CAB2A88EE69B}">
      <dgm:prSet/>
      <dgm:spPr/>
      <dgm:t>
        <a:bodyPr/>
        <a:lstStyle/>
        <a:p>
          <a:r>
            <a:rPr lang="en-US"/>
            <a:t>Exception Handling</a:t>
          </a:r>
        </a:p>
      </dgm:t>
    </dgm:pt>
    <dgm:pt modelId="{FAB8B3D1-69EE-4793-8285-531CB2224BC5}" type="parTrans" cxnId="{5A147277-4825-409F-A5E7-7383F14A9125}">
      <dgm:prSet/>
      <dgm:spPr/>
      <dgm:t>
        <a:bodyPr/>
        <a:lstStyle/>
        <a:p>
          <a:endParaRPr lang="en-US"/>
        </a:p>
      </dgm:t>
    </dgm:pt>
    <dgm:pt modelId="{4D66C0B1-C817-4CCA-9750-E9FEE9EFAEDD}" type="sibTrans" cxnId="{5A147277-4825-409F-A5E7-7383F14A9125}">
      <dgm:prSet/>
      <dgm:spPr/>
      <dgm:t>
        <a:bodyPr/>
        <a:lstStyle/>
        <a:p>
          <a:endParaRPr lang="en-US"/>
        </a:p>
      </dgm:t>
    </dgm:pt>
    <dgm:pt modelId="{3D879B32-408C-4061-B9AB-094BA065773F}">
      <dgm:prSet/>
      <dgm:spPr/>
      <dgm:t>
        <a:bodyPr/>
        <a:lstStyle/>
        <a:p>
          <a:r>
            <a:rPr lang="en-US"/>
            <a:t>Logging</a:t>
          </a:r>
        </a:p>
      </dgm:t>
    </dgm:pt>
    <dgm:pt modelId="{BB8B6F80-6FE2-44A1-8520-4746953B380F}" type="parTrans" cxnId="{02FB1282-ED90-4716-A793-12E9545E2F2C}">
      <dgm:prSet/>
      <dgm:spPr/>
      <dgm:t>
        <a:bodyPr/>
        <a:lstStyle/>
        <a:p>
          <a:endParaRPr lang="en-US"/>
        </a:p>
      </dgm:t>
    </dgm:pt>
    <dgm:pt modelId="{09F916E1-63E4-413D-9F08-BE13752F3571}" type="sibTrans" cxnId="{02FB1282-ED90-4716-A793-12E9545E2F2C}">
      <dgm:prSet/>
      <dgm:spPr/>
      <dgm:t>
        <a:bodyPr/>
        <a:lstStyle/>
        <a:p>
          <a:endParaRPr lang="en-US"/>
        </a:p>
      </dgm:t>
    </dgm:pt>
    <dgm:pt modelId="{15629A3C-BF4B-4707-859E-AE30591A05EA}">
      <dgm:prSet/>
      <dgm:spPr/>
      <dgm:t>
        <a:bodyPr/>
        <a:lstStyle/>
        <a:p>
          <a:r>
            <a:rPr lang="en-US"/>
            <a:t>Variable Naming</a:t>
          </a:r>
        </a:p>
      </dgm:t>
    </dgm:pt>
    <dgm:pt modelId="{D348D7F0-BC9B-4322-94F6-2BC034963F46}" type="parTrans" cxnId="{564ABDD0-91DE-4EAD-861B-7270D90AAC07}">
      <dgm:prSet/>
      <dgm:spPr/>
      <dgm:t>
        <a:bodyPr/>
        <a:lstStyle/>
        <a:p>
          <a:endParaRPr lang="en-US"/>
        </a:p>
      </dgm:t>
    </dgm:pt>
    <dgm:pt modelId="{34D77204-62F0-4589-958A-290359B874AC}" type="sibTrans" cxnId="{564ABDD0-91DE-4EAD-861B-7270D90AAC07}">
      <dgm:prSet/>
      <dgm:spPr/>
      <dgm:t>
        <a:bodyPr/>
        <a:lstStyle/>
        <a:p>
          <a:endParaRPr lang="en-US"/>
        </a:p>
      </dgm:t>
    </dgm:pt>
    <dgm:pt modelId="{F990F543-666A-4527-993A-73C30FAA9E7F}">
      <dgm:prSet/>
      <dgm:spPr/>
      <dgm:t>
        <a:bodyPr/>
        <a:lstStyle/>
        <a:p>
          <a:r>
            <a:rPr lang="en-US"/>
            <a:t>Code Formatting and Style</a:t>
          </a:r>
        </a:p>
      </dgm:t>
    </dgm:pt>
    <dgm:pt modelId="{942D94FA-7694-488A-B1CD-66E4A245C734}" type="parTrans" cxnId="{7A4A9B42-CF56-4506-8E34-F43B6D80F4A4}">
      <dgm:prSet/>
      <dgm:spPr/>
      <dgm:t>
        <a:bodyPr/>
        <a:lstStyle/>
        <a:p>
          <a:endParaRPr lang="en-US"/>
        </a:p>
      </dgm:t>
    </dgm:pt>
    <dgm:pt modelId="{A8EB7C40-13EC-4E25-ADC3-50DFF020E40C}" type="sibTrans" cxnId="{7A4A9B42-CF56-4506-8E34-F43B6D80F4A4}">
      <dgm:prSet/>
      <dgm:spPr/>
      <dgm:t>
        <a:bodyPr/>
        <a:lstStyle/>
        <a:p>
          <a:endParaRPr lang="en-US"/>
        </a:p>
      </dgm:t>
    </dgm:pt>
    <dgm:pt modelId="{3E0FB4DD-BD92-465E-AF4E-AC8C91528D92}">
      <dgm:prSet/>
      <dgm:spPr/>
      <dgm:t>
        <a:bodyPr/>
        <a:lstStyle/>
        <a:p>
          <a:r>
            <a:rPr lang="en-US"/>
            <a:t>Testing</a:t>
          </a:r>
        </a:p>
      </dgm:t>
    </dgm:pt>
    <dgm:pt modelId="{AEA24ACB-B6FA-4118-8547-2E8506DCEA1D}" type="parTrans" cxnId="{046D6F23-7689-4610-9C6F-8AE7840D4D5A}">
      <dgm:prSet/>
      <dgm:spPr/>
      <dgm:t>
        <a:bodyPr/>
        <a:lstStyle/>
        <a:p>
          <a:endParaRPr lang="en-US"/>
        </a:p>
      </dgm:t>
    </dgm:pt>
    <dgm:pt modelId="{9B10CC95-F71F-4706-9AA3-C52D19F9537E}" type="sibTrans" cxnId="{046D6F23-7689-4610-9C6F-8AE7840D4D5A}">
      <dgm:prSet/>
      <dgm:spPr/>
      <dgm:t>
        <a:bodyPr/>
        <a:lstStyle/>
        <a:p>
          <a:endParaRPr lang="en-US"/>
        </a:p>
      </dgm:t>
    </dgm:pt>
    <dgm:pt modelId="{89BD8600-CFA0-4BFA-92E4-4AC78F045881}" type="pres">
      <dgm:prSet presAssocID="{284D0A74-DD75-4B6A-986C-02B6E155BB2E}" presName="diagram" presStyleCnt="0">
        <dgm:presLayoutVars>
          <dgm:dir/>
          <dgm:resizeHandles val="exact"/>
        </dgm:presLayoutVars>
      </dgm:prSet>
      <dgm:spPr/>
    </dgm:pt>
    <dgm:pt modelId="{6F2BB2C4-A337-4EBB-A5FA-B54C7AC9360D}" type="pres">
      <dgm:prSet presAssocID="{30C535A9-20A3-461D-A7CB-DC854683F682}" presName="node" presStyleLbl="node1" presStyleIdx="0" presStyleCnt="10">
        <dgm:presLayoutVars>
          <dgm:bulletEnabled val="1"/>
        </dgm:presLayoutVars>
      </dgm:prSet>
      <dgm:spPr/>
    </dgm:pt>
    <dgm:pt modelId="{576B3E24-45D5-4040-996E-FC55E2A0DDDC}" type="pres">
      <dgm:prSet presAssocID="{3E8208A4-2DA7-4A81-A12B-8766D21D41B5}" presName="sibTrans" presStyleCnt="0"/>
      <dgm:spPr/>
    </dgm:pt>
    <dgm:pt modelId="{40082927-F684-4BE6-B3EC-9767908BF2E7}" type="pres">
      <dgm:prSet presAssocID="{CBED41DB-6B02-4764-B471-E79E413352B7}" presName="node" presStyleLbl="node1" presStyleIdx="1" presStyleCnt="10">
        <dgm:presLayoutVars>
          <dgm:bulletEnabled val="1"/>
        </dgm:presLayoutVars>
      </dgm:prSet>
      <dgm:spPr/>
    </dgm:pt>
    <dgm:pt modelId="{DAF7DB79-5352-4AC1-97A4-766B17EE728B}" type="pres">
      <dgm:prSet presAssocID="{8F85C865-FF1B-4CE4-B7EF-9500771C0D14}" presName="sibTrans" presStyleCnt="0"/>
      <dgm:spPr/>
    </dgm:pt>
    <dgm:pt modelId="{B1E483E0-CBDB-47BB-824F-E810A7EB1CA3}" type="pres">
      <dgm:prSet presAssocID="{84BE8C62-C76D-4EF7-A0CF-236E67282C53}" presName="node" presStyleLbl="node1" presStyleIdx="2" presStyleCnt="10">
        <dgm:presLayoutVars>
          <dgm:bulletEnabled val="1"/>
        </dgm:presLayoutVars>
      </dgm:prSet>
      <dgm:spPr/>
    </dgm:pt>
    <dgm:pt modelId="{5857D820-24FA-499A-8807-D88A6FFF666F}" type="pres">
      <dgm:prSet presAssocID="{3D433DAF-6CAD-44AB-B6E2-B49176CEFA98}" presName="sibTrans" presStyleCnt="0"/>
      <dgm:spPr/>
    </dgm:pt>
    <dgm:pt modelId="{3B60B496-AA35-4D08-92A5-87D818434771}" type="pres">
      <dgm:prSet presAssocID="{3D1D016E-0259-4FF5-B920-6198098DDC4C}" presName="node" presStyleLbl="node1" presStyleIdx="3" presStyleCnt="10">
        <dgm:presLayoutVars>
          <dgm:bulletEnabled val="1"/>
        </dgm:presLayoutVars>
      </dgm:prSet>
      <dgm:spPr/>
    </dgm:pt>
    <dgm:pt modelId="{69FE0156-14D9-4363-83E5-DF3D5BFA5FBF}" type="pres">
      <dgm:prSet presAssocID="{C681108D-D4C2-4F82-9B8E-DB2DD2FEFB8A}" presName="sibTrans" presStyleCnt="0"/>
      <dgm:spPr/>
    </dgm:pt>
    <dgm:pt modelId="{B1AED50E-FDFF-4ADE-9780-0D1259A1422C}" type="pres">
      <dgm:prSet presAssocID="{CA2C750D-02C2-467D-AA60-81B71D48CEBC}" presName="node" presStyleLbl="node1" presStyleIdx="4" presStyleCnt="10">
        <dgm:presLayoutVars>
          <dgm:bulletEnabled val="1"/>
        </dgm:presLayoutVars>
      </dgm:prSet>
      <dgm:spPr/>
    </dgm:pt>
    <dgm:pt modelId="{7971D61F-3481-43C0-BF49-D4E0F071F1A5}" type="pres">
      <dgm:prSet presAssocID="{D117500F-2834-438E-A48E-347871D33118}" presName="sibTrans" presStyleCnt="0"/>
      <dgm:spPr/>
    </dgm:pt>
    <dgm:pt modelId="{F35156DC-D724-4721-B183-EAA6C1D6FA8A}" type="pres">
      <dgm:prSet presAssocID="{40787C8C-2315-42E1-88A7-CAB2A88EE69B}" presName="node" presStyleLbl="node1" presStyleIdx="5" presStyleCnt="10">
        <dgm:presLayoutVars>
          <dgm:bulletEnabled val="1"/>
        </dgm:presLayoutVars>
      </dgm:prSet>
      <dgm:spPr/>
    </dgm:pt>
    <dgm:pt modelId="{868F2251-942A-49D6-89B2-0A02F7C0F0B0}" type="pres">
      <dgm:prSet presAssocID="{4D66C0B1-C817-4CCA-9750-E9FEE9EFAEDD}" presName="sibTrans" presStyleCnt="0"/>
      <dgm:spPr/>
    </dgm:pt>
    <dgm:pt modelId="{B8429E4B-D403-443E-9AA1-F4BDE8996C6E}" type="pres">
      <dgm:prSet presAssocID="{3D879B32-408C-4061-B9AB-094BA065773F}" presName="node" presStyleLbl="node1" presStyleIdx="6" presStyleCnt="10">
        <dgm:presLayoutVars>
          <dgm:bulletEnabled val="1"/>
        </dgm:presLayoutVars>
      </dgm:prSet>
      <dgm:spPr/>
    </dgm:pt>
    <dgm:pt modelId="{47FC4851-BBDF-4C02-BC84-15D972D41916}" type="pres">
      <dgm:prSet presAssocID="{09F916E1-63E4-413D-9F08-BE13752F3571}" presName="sibTrans" presStyleCnt="0"/>
      <dgm:spPr/>
    </dgm:pt>
    <dgm:pt modelId="{FE5B7CB8-B831-4568-85B0-C15933FDCA16}" type="pres">
      <dgm:prSet presAssocID="{15629A3C-BF4B-4707-859E-AE30591A05EA}" presName="node" presStyleLbl="node1" presStyleIdx="7" presStyleCnt="10">
        <dgm:presLayoutVars>
          <dgm:bulletEnabled val="1"/>
        </dgm:presLayoutVars>
      </dgm:prSet>
      <dgm:spPr/>
    </dgm:pt>
    <dgm:pt modelId="{7BCF6517-B207-41F1-91F6-1A36165FF3C9}" type="pres">
      <dgm:prSet presAssocID="{34D77204-62F0-4589-958A-290359B874AC}" presName="sibTrans" presStyleCnt="0"/>
      <dgm:spPr/>
    </dgm:pt>
    <dgm:pt modelId="{0B96756F-925D-4EBC-B43B-BEC5D5908DEE}" type="pres">
      <dgm:prSet presAssocID="{F990F543-666A-4527-993A-73C30FAA9E7F}" presName="node" presStyleLbl="node1" presStyleIdx="8" presStyleCnt="10">
        <dgm:presLayoutVars>
          <dgm:bulletEnabled val="1"/>
        </dgm:presLayoutVars>
      </dgm:prSet>
      <dgm:spPr/>
    </dgm:pt>
    <dgm:pt modelId="{2E9C8D4E-DCA4-40B0-B004-54AE38275AE5}" type="pres">
      <dgm:prSet presAssocID="{A8EB7C40-13EC-4E25-ADC3-50DFF020E40C}" presName="sibTrans" presStyleCnt="0"/>
      <dgm:spPr/>
    </dgm:pt>
    <dgm:pt modelId="{6FB55C24-7C19-4864-9134-52A5A0965A2D}" type="pres">
      <dgm:prSet presAssocID="{3E0FB4DD-BD92-465E-AF4E-AC8C91528D92}" presName="node" presStyleLbl="node1" presStyleIdx="9" presStyleCnt="10">
        <dgm:presLayoutVars>
          <dgm:bulletEnabled val="1"/>
        </dgm:presLayoutVars>
      </dgm:prSet>
      <dgm:spPr/>
    </dgm:pt>
  </dgm:ptLst>
  <dgm:cxnLst>
    <dgm:cxn modelId="{F242AD16-1064-46A0-86A4-B1E70360980D}" type="presOf" srcId="{CBED41DB-6B02-4764-B471-E79E413352B7}" destId="{40082927-F684-4BE6-B3EC-9767908BF2E7}" srcOrd="0" destOrd="0" presId="urn:microsoft.com/office/officeart/2005/8/layout/default"/>
    <dgm:cxn modelId="{5F5A4417-DEBE-4FA4-BAE0-97984E3659F6}" srcId="{284D0A74-DD75-4B6A-986C-02B6E155BB2E}" destId="{30C535A9-20A3-461D-A7CB-DC854683F682}" srcOrd="0" destOrd="0" parTransId="{7D6F8259-C793-482C-AB80-C3A08C24E938}" sibTransId="{3E8208A4-2DA7-4A81-A12B-8766D21D41B5}"/>
    <dgm:cxn modelId="{046D6F23-7689-4610-9C6F-8AE7840D4D5A}" srcId="{284D0A74-DD75-4B6A-986C-02B6E155BB2E}" destId="{3E0FB4DD-BD92-465E-AF4E-AC8C91528D92}" srcOrd="9" destOrd="0" parTransId="{AEA24ACB-B6FA-4118-8547-2E8506DCEA1D}" sibTransId="{9B10CC95-F71F-4706-9AA3-C52D19F9537E}"/>
    <dgm:cxn modelId="{59607D2B-B81C-431D-BD1C-C7B3F1CB52AB}" type="presOf" srcId="{3D879B32-408C-4061-B9AB-094BA065773F}" destId="{B8429E4B-D403-443E-9AA1-F4BDE8996C6E}" srcOrd="0" destOrd="0" presId="urn:microsoft.com/office/officeart/2005/8/layout/default"/>
    <dgm:cxn modelId="{8489A033-28B8-4451-9D45-F6F21594DB78}" type="presOf" srcId="{40787C8C-2315-42E1-88A7-CAB2A88EE69B}" destId="{F35156DC-D724-4721-B183-EAA6C1D6FA8A}" srcOrd="0" destOrd="0" presId="urn:microsoft.com/office/officeart/2005/8/layout/default"/>
    <dgm:cxn modelId="{2D934761-39E5-4198-B7E2-C1AFB59C8C03}" type="presOf" srcId="{30C535A9-20A3-461D-A7CB-DC854683F682}" destId="{6F2BB2C4-A337-4EBB-A5FA-B54C7AC9360D}" srcOrd="0" destOrd="0" presId="urn:microsoft.com/office/officeart/2005/8/layout/default"/>
    <dgm:cxn modelId="{7A4A9B42-CF56-4506-8E34-F43B6D80F4A4}" srcId="{284D0A74-DD75-4B6A-986C-02B6E155BB2E}" destId="{F990F543-666A-4527-993A-73C30FAA9E7F}" srcOrd="8" destOrd="0" parTransId="{942D94FA-7694-488A-B1CD-66E4A245C734}" sibTransId="{A8EB7C40-13EC-4E25-ADC3-50DFF020E40C}"/>
    <dgm:cxn modelId="{DEC5A162-3555-4BA2-B88F-733479E718A4}" type="presOf" srcId="{F990F543-666A-4527-993A-73C30FAA9E7F}" destId="{0B96756F-925D-4EBC-B43B-BEC5D5908DEE}" srcOrd="0" destOrd="0" presId="urn:microsoft.com/office/officeart/2005/8/layout/default"/>
    <dgm:cxn modelId="{744E1555-4531-4C68-B281-CE8364475764}" type="presOf" srcId="{3D1D016E-0259-4FF5-B920-6198098DDC4C}" destId="{3B60B496-AA35-4D08-92A5-87D818434771}" srcOrd="0" destOrd="0" presId="urn:microsoft.com/office/officeart/2005/8/layout/default"/>
    <dgm:cxn modelId="{5A147277-4825-409F-A5E7-7383F14A9125}" srcId="{284D0A74-DD75-4B6A-986C-02B6E155BB2E}" destId="{40787C8C-2315-42E1-88A7-CAB2A88EE69B}" srcOrd="5" destOrd="0" parTransId="{FAB8B3D1-69EE-4793-8285-531CB2224BC5}" sibTransId="{4D66C0B1-C817-4CCA-9750-E9FEE9EFAEDD}"/>
    <dgm:cxn modelId="{7EFF0E58-5BEA-4FEF-B844-2981D4B90243}" srcId="{284D0A74-DD75-4B6A-986C-02B6E155BB2E}" destId="{84BE8C62-C76D-4EF7-A0CF-236E67282C53}" srcOrd="2" destOrd="0" parTransId="{60875434-BA1E-44AA-B5E9-19EA87C011A6}" sibTransId="{3D433DAF-6CAD-44AB-B6E2-B49176CEFA98}"/>
    <dgm:cxn modelId="{04FAAC7A-4852-4625-9289-895B886CD294}" srcId="{284D0A74-DD75-4B6A-986C-02B6E155BB2E}" destId="{CBED41DB-6B02-4764-B471-E79E413352B7}" srcOrd="1" destOrd="0" parTransId="{B502E4E7-9501-4899-BB6A-A9FE17788617}" sibTransId="{8F85C865-FF1B-4CE4-B7EF-9500771C0D14}"/>
    <dgm:cxn modelId="{02FB1282-ED90-4716-A793-12E9545E2F2C}" srcId="{284D0A74-DD75-4B6A-986C-02B6E155BB2E}" destId="{3D879B32-408C-4061-B9AB-094BA065773F}" srcOrd="6" destOrd="0" parTransId="{BB8B6F80-6FE2-44A1-8520-4746953B380F}" sibTransId="{09F916E1-63E4-413D-9F08-BE13752F3571}"/>
    <dgm:cxn modelId="{3D0A6683-8166-4C36-ACC0-83E35BED0982}" type="presOf" srcId="{3E0FB4DD-BD92-465E-AF4E-AC8C91528D92}" destId="{6FB55C24-7C19-4864-9134-52A5A0965A2D}" srcOrd="0" destOrd="0" presId="urn:microsoft.com/office/officeart/2005/8/layout/default"/>
    <dgm:cxn modelId="{249DCCAB-325C-4897-BC1D-0D3BE4870D9A}" srcId="{284D0A74-DD75-4B6A-986C-02B6E155BB2E}" destId="{CA2C750D-02C2-467D-AA60-81B71D48CEBC}" srcOrd="4" destOrd="0" parTransId="{54AEEDC6-57CC-4B5A-8E05-33D94C237DE9}" sibTransId="{D117500F-2834-438E-A48E-347871D33118}"/>
    <dgm:cxn modelId="{7ADF0FBD-B648-489A-8DAE-7A7172507049}" type="presOf" srcId="{15629A3C-BF4B-4707-859E-AE30591A05EA}" destId="{FE5B7CB8-B831-4568-85B0-C15933FDCA16}" srcOrd="0" destOrd="0" presId="urn:microsoft.com/office/officeart/2005/8/layout/default"/>
    <dgm:cxn modelId="{0805EDC4-0D09-4026-A362-AD877F0FAB7E}" type="presOf" srcId="{284D0A74-DD75-4B6A-986C-02B6E155BB2E}" destId="{89BD8600-CFA0-4BFA-92E4-4AC78F045881}" srcOrd="0" destOrd="0" presId="urn:microsoft.com/office/officeart/2005/8/layout/default"/>
    <dgm:cxn modelId="{A29648CC-7EDC-4D6D-B06A-6DD7FB5605AF}" srcId="{284D0A74-DD75-4B6A-986C-02B6E155BB2E}" destId="{3D1D016E-0259-4FF5-B920-6198098DDC4C}" srcOrd="3" destOrd="0" parTransId="{6AE366EE-239F-4B11-94BE-38C3727B22F4}" sibTransId="{C681108D-D4C2-4F82-9B8E-DB2DD2FEFB8A}"/>
    <dgm:cxn modelId="{564ABDD0-91DE-4EAD-861B-7270D90AAC07}" srcId="{284D0A74-DD75-4B6A-986C-02B6E155BB2E}" destId="{15629A3C-BF4B-4707-859E-AE30591A05EA}" srcOrd="7" destOrd="0" parTransId="{D348D7F0-BC9B-4322-94F6-2BC034963F46}" sibTransId="{34D77204-62F0-4589-958A-290359B874AC}"/>
    <dgm:cxn modelId="{933EA8DB-6E1F-4C6B-A874-45AA15204792}" type="presOf" srcId="{CA2C750D-02C2-467D-AA60-81B71D48CEBC}" destId="{B1AED50E-FDFF-4ADE-9780-0D1259A1422C}" srcOrd="0" destOrd="0" presId="urn:microsoft.com/office/officeart/2005/8/layout/default"/>
    <dgm:cxn modelId="{AD1818DD-D3ED-4D71-B2A1-20C8719ED4C1}" type="presOf" srcId="{84BE8C62-C76D-4EF7-A0CF-236E67282C53}" destId="{B1E483E0-CBDB-47BB-824F-E810A7EB1CA3}" srcOrd="0" destOrd="0" presId="urn:microsoft.com/office/officeart/2005/8/layout/default"/>
    <dgm:cxn modelId="{E4225DE7-726D-44F0-A760-10A1F34329B7}" type="presParOf" srcId="{89BD8600-CFA0-4BFA-92E4-4AC78F045881}" destId="{6F2BB2C4-A337-4EBB-A5FA-B54C7AC9360D}" srcOrd="0" destOrd="0" presId="urn:microsoft.com/office/officeart/2005/8/layout/default"/>
    <dgm:cxn modelId="{1129EF89-F255-4D4C-AD11-D8CD59457EF9}" type="presParOf" srcId="{89BD8600-CFA0-4BFA-92E4-4AC78F045881}" destId="{576B3E24-45D5-4040-996E-FC55E2A0DDDC}" srcOrd="1" destOrd="0" presId="urn:microsoft.com/office/officeart/2005/8/layout/default"/>
    <dgm:cxn modelId="{7EB41FD9-6ED7-4D6C-A8F8-72E017534349}" type="presParOf" srcId="{89BD8600-CFA0-4BFA-92E4-4AC78F045881}" destId="{40082927-F684-4BE6-B3EC-9767908BF2E7}" srcOrd="2" destOrd="0" presId="urn:microsoft.com/office/officeart/2005/8/layout/default"/>
    <dgm:cxn modelId="{CD619A6D-5CF2-4A8C-BDC7-95128F01A424}" type="presParOf" srcId="{89BD8600-CFA0-4BFA-92E4-4AC78F045881}" destId="{DAF7DB79-5352-4AC1-97A4-766B17EE728B}" srcOrd="3" destOrd="0" presId="urn:microsoft.com/office/officeart/2005/8/layout/default"/>
    <dgm:cxn modelId="{E3355532-B2B3-46CB-952C-013A5082420B}" type="presParOf" srcId="{89BD8600-CFA0-4BFA-92E4-4AC78F045881}" destId="{B1E483E0-CBDB-47BB-824F-E810A7EB1CA3}" srcOrd="4" destOrd="0" presId="urn:microsoft.com/office/officeart/2005/8/layout/default"/>
    <dgm:cxn modelId="{E420BF2F-C8EF-47EE-92C5-51A9C96F6481}" type="presParOf" srcId="{89BD8600-CFA0-4BFA-92E4-4AC78F045881}" destId="{5857D820-24FA-499A-8807-D88A6FFF666F}" srcOrd="5" destOrd="0" presId="urn:microsoft.com/office/officeart/2005/8/layout/default"/>
    <dgm:cxn modelId="{70E9410D-BECE-4F2D-A42B-67AE83C5EF50}" type="presParOf" srcId="{89BD8600-CFA0-4BFA-92E4-4AC78F045881}" destId="{3B60B496-AA35-4D08-92A5-87D818434771}" srcOrd="6" destOrd="0" presId="urn:microsoft.com/office/officeart/2005/8/layout/default"/>
    <dgm:cxn modelId="{39B9CE6D-B3F5-4685-A5EB-BEFD87087D56}" type="presParOf" srcId="{89BD8600-CFA0-4BFA-92E4-4AC78F045881}" destId="{69FE0156-14D9-4363-83E5-DF3D5BFA5FBF}" srcOrd="7" destOrd="0" presId="urn:microsoft.com/office/officeart/2005/8/layout/default"/>
    <dgm:cxn modelId="{43391075-8D46-4D76-A56C-41E51C0592F8}" type="presParOf" srcId="{89BD8600-CFA0-4BFA-92E4-4AC78F045881}" destId="{B1AED50E-FDFF-4ADE-9780-0D1259A1422C}" srcOrd="8" destOrd="0" presId="urn:microsoft.com/office/officeart/2005/8/layout/default"/>
    <dgm:cxn modelId="{64DFB490-A14A-4238-B77F-635AE0A5967A}" type="presParOf" srcId="{89BD8600-CFA0-4BFA-92E4-4AC78F045881}" destId="{7971D61F-3481-43C0-BF49-D4E0F071F1A5}" srcOrd="9" destOrd="0" presId="urn:microsoft.com/office/officeart/2005/8/layout/default"/>
    <dgm:cxn modelId="{C023CD7B-1966-4709-A421-A5ED30A8A4BF}" type="presParOf" srcId="{89BD8600-CFA0-4BFA-92E4-4AC78F045881}" destId="{F35156DC-D724-4721-B183-EAA6C1D6FA8A}" srcOrd="10" destOrd="0" presId="urn:microsoft.com/office/officeart/2005/8/layout/default"/>
    <dgm:cxn modelId="{A5811744-6C52-4FDD-8EB5-C714BC499346}" type="presParOf" srcId="{89BD8600-CFA0-4BFA-92E4-4AC78F045881}" destId="{868F2251-942A-49D6-89B2-0A02F7C0F0B0}" srcOrd="11" destOrd="0" presId="urn:microsoft.com/office/officeart/2005/8/layout/default"/>
    <dgm:cxn modelId="{E63226F5-52E3-4C6E-8F1E-BD9F723C8D98}" type="presParOf" srcId="{89BD8600-CFA0-4BFA-92E4-4AC78F045881}" destId="{B8429E4B-D403-443E-9AA1-F4BDE8996C6E}" srcOrd="12" destOrd="0" presId="urn:microsoft.com/office/officeart/2005/8/layout/default"/>
    <dgm:cxn modelId="{C070A7DD-EA0B-41AD-ABA0-78D427CC511D}" type="presParOf" srcId="{89BD8600-CFA0-4BFA-92E4-4AC78F045881}" destId="{47FC4851-BBDF-4C02-BC84-15D972D41916}" srcOrd="13" destOrd="0" presId="urn:microsoft.com/office/officeart/2005/8/layout/default"/>
    <dgm:cxn modelId="{94EB1230-28C1-4EB3-8140-36880DC8545F}" type="presParOf" srcId="{89BD8600-CFA0-4BFA-92E4-4AC78F045881}" destId="{FE5B7CB8-B831-4568-85B0-C15933FDCA16}" srcOrd="14" destOrd="0" presId="urn:microsoft.com/office/officeart/2005/8/layout/default"/>
    <dgm:cxn modelId="{A28A3397-24F8-4A2E-9930-1436FAC1B898}" type="presParOf" srcId="{89BD8600-CFA0-4BFA-92E4-4AC78F045881}" destId="{7BCF6517-B207-41F1-91F6-1A36165FF3C9}" srcOrd="15" destOrd="0" presId="urn:microsoft.com/office/officeart/2005/8/layout/default"/>
    <dgm:cxn modelId="{B1B7F69A-29C1-4265-875C-6B0FBD8FC07A}" type="presParOf" srcId="{89BD8600-CFA0-4BFA-92E4-4AC78F045881}" destId="{0B96756F-925D-4EBC-B43B-BEC5D5908DEE}" srcOrd="16" destOrd="0" presId="urn:microsoft.com/office/officeart/2005/8/layout/default"/>
    <dgm:cxn modelId="{DD60E3C9-5DCB-40AC-B33B-BE3109E5E387}" type="presParOf" srcId="{89BD8600-CFA0-4BFA-92E4-4AC78F045881}" destId="{2E9C8D4E-DCA4-40B0-B004-54AE38275AE5}" srcOrd="17" destOrd="0" presId="urn:microsoft.com/office/officeart/2005/8/layout/default"/>
    <dgm:cxn modelId="{C7E01365-E47B-49C3-93C5-95A219E144D9}" type="presParOf" srcId="{89BD8600-CFA0-4BFA-92E4-4AC78F045881}" destId="{6FB55C24-7C19-4864-9134-52A5A0965A2D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AA48A7-9634-4888-AD46-16EC5CE7E3D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09F2530-CE0C-40BF-9EB3-7C7DB7829114}">
      <dgm:prSet/>
      <dgm:spPr/>
      <dgm:t>
        <a:bodyPr/>
        <a:lstStyle/>
        <a:p>
          <a:r>
            <a:rPr lang="en-US"/>
            <a:t>Enhanced Readability</a:t>
          </a:r>
        </a:p>
      </dgm:t>
    </dgm:pt>
    <dgm:pt modelId="{51AC898E-A51F-4873-95E4-E6202AA206CC}" type="parTrans" cxnId="{81A065A4-12E3-4F09-937A-43B5C1D90178}">
      <dgm:prSet/>
      <dgm:spPr/>
      <dgm:t>
        <a:bodyPr/>
        <a:lstStyle/>
        <a:p>
          <a:endParaRPr lang="en-US"/>
        </a:p>
      </dgm:t>
    </dgm:pt>
    <dgm:pt modelId="{BEDF2C35-17F3-4D4E-9041-E9649D67CA83}" type="sibTrans" cxnId="{81A065A4-12E3-4F09-937A-43B5C1D90178}">
      <dgm:prSet/>
      <dgm:spPr/>
      <dgm:t>
        <a:bodyPr/>
        <a:lstStyle/>
        <a:p>
          <a:endParaRPr lang="en-US"/>
        </a:p>
      </dgm:t>
    </dgm:pt>
    <dgm:pt modelId="{41402564-C470-4725-AAD7-70309A4430C7}">
      <dgm:prSet/>
      <dgm:spPr/>
      <dgm:t>
        <a:bodyPr/>
        <a:lstStyle/>
        <a:p>
          <a:r>
            <a:rPr lang="en-US"/>
            <a:t>Improved Maintainability</a:t>
          </a:r>
        </a:p>
      </dgm:t>
    </dgm:pt>
    <dgm:pt modelId="{9E02DE95-5A36-475B-9A72-3A468AAFC247}" type="parTrans" cxnId="{6E6C8981-C15E-4DE4-ACC1-FA8310B7AE5E}">
      <dgm:prSet/>
      <dgm:spPr/>
      <dgm:t>
        <a:bodyPr/>
        <a:lstStyle/>
        <a:p>
          <a:endParaRPr lang="en-US"/>
        </a:p>
      </dgm:t>
    </dgm:pt>
    <dgm:pt modelId="{E26D4EDD-85EB-4F38-B3C9-659796D210BC}" type="sibTrans" cxnId="{6E6C8981-C15E-4DE4-ACC1-FA8310B7AE5E}">
      <dgm:prSet/>
      <dgm:spPr/>
      <dgm:t>
        <a:bodyPr/>
        <a:lstStyle/>
        <a:p>
          <a:endParaRPr lang="en-US"/>
        </a:p>
      </dgm:t>
    </dgm:pt>
    <dgm:pt modelId="{753E76DB-E766-4103-A6E9-5A77DB7EF97C}">
      <dgm:prSet/>
      <dgm:spPr/>
      <dgm:t>
        <a:bodyPr/>
        <a:lstStyle/>
        <a:p>
          <a:r>
            <a:rPr lang="en-US"/>
            <a:t>Streamlined Collaboration</a:t>
          </a:r>
        </a:p>
      </dgm:t>
    </dgm:pt>
    <dgm:pt modelId="{AC03F8CE-B827-46DA-99C1-A2C15F290418}" type="parTrans" cxnId="{9302385E-8E58-4656-BAF7-5D3121DC5729}">
      <dgm:prSet/>
      <dgm:spPr/>
      <dgm:t>
        <a:bodyPr/>
        <a:lstStyle/>
        <a:p>
          <a:endParaRPr lang="en-US"/>
        </a:p>
      </dgm:t>
    </dgm:pt>
    <dgm:pt modelId="{8D0CD158-F066-4E9B-983B-E813A043697A}" type="sibTrans" cxnId="{9302385E-8E58-4656-BAF7-5D3121DC5729}">
      <dgm:prSet/>
      <dgm:spPr/>
      <dgm:t>
        <a:bodyPr/>
        <a:lstStyle/>
        <a:p>
          <a:endParaRPr lang="en-US"/>
        </a:p>
      </dgm:t>
    </dgm:pt>
    <dgm:pt modelId="{62ED6BDC-3A29-418C-9F95-488DD4AB4E8B}">
      <dgm:prSet/>
      <dgm:spPr/>
      <dgm:t>
        <a:bodyPr/>
        <a:lstStyle/>
        <a:p>
          <a:r>
            <a:rPr lang="en-US"/>
            <a:t>Reduced Debugging Time</a:t>
          </a:r>
        </a:p>
      </dgm:t>
    </dgm:pt>
    <dgm:pt modelId="{C55986FD-A78D-4654-AF32-3E8C1C2D9277}" type="parTrans" cxnId="{07A32A27-DB29-4B57-A0B8-72C260C1CF42}">
      <dgm:prSet/>
      <dgm:spPr/>
      <dgm:t>
        <a:bodyPr/>
        <a:lstStyle/>
        <a:p>
          <a:endParaRPr lang="en-US"/>
        </a:p>
      </dgm:t>
    </dgm:pt>
    <dgm:pt modelId="{8981D062-F203-46D6-8195-E5492FBF2DBE}" type="sibTrans" cxnId="{07A32A27-DB29-4B57-A0B8-72C260C1CF42}">
      <dgm:prSet/>
      <dgm:spPr/>
      <dgm:t>
        <a:bodyPr/>
        <a:lstStyle/>
        <a:p>
          <a:endParaRPr lang="en-US"/>
        </a:p>
      </dgm:t>
    </dgm:pt>
    <dgm:pt modelId="{9FE94F57-C837-4792-A6A4-D54C156B8032}">
      <dgm:prSet/>
      <dgm:spPr/>
      <dgm:t>
        <a:bodyPr/>
        <a:lstStyle/>
        <a:p>
          <a:r>
            <a:rPr lang="en-US"/>
            <a:t>Faster Onboarding for New Developers</a:t>
          </a:r>
        </a:p>
      </dgm:t>
    </dgm:pt>
    <dgm:pt modelId="{828F8615-8AD9-4575-B944-DF121C583C7C}" type="parTrans" cxnId="{CD28E632-2B80-40EC-8998-1A03E6BA7EC4}">
      <dgm:prSet/>
      <dgm:spPr/>
      <dgm:t>
        <a:bodyPr/>
        <a:lstStyle/>
        <a:p>
          <a:endParaRPr lang="en-US"/>
        </a:p>
      </dgm:t>
    </dgm:pt>
    <dgm:pt modelId="{C50A605D-C6CA-4819-A30B-3F558C273328}" type="sibTrans" cxnId="{CD28E632-2B80-40EC-8998-1A03E6BA7EC4}">
      <dgm:prSet/>
      <dgm:spPr/>
      <dgm:t>
        <a:bodyPr/>
        <a:lstStyle/>
        <a:p>
          <a:endParaRPr lang="en-US"/>
        </a:p>
      </dgm:t>
    </dgm:pt>
    <dgm:pt modelId="{F948AC03-7749-4A74-B1C0-165E8A2A29F1}">
      <dgm:prSet/>
      <dgm:spPr/>
      <dgm:t>
        <a:bodyPr/>
        <a:lstStyle/>
        <a:p>
          <a:r>
            <a:rPr lang="en-US"/>
            <a:t>Better Code Reviews</a:t>
          </a:r>
        </a:p>
      </dgm:t>
    </dgm:pt>
    <dgm:pt modelId="{5AA94C27-EACD-4F09-B4CD-1D34B7C701E2}" type="parTrans" cxnId="{8BFE369E-F435-4098-8015-848D54373C81}">
      <dgm:prSet/>
      <dgm:spPr/>
      <dgm:t>
        <a:bodyPr/>
        <a:lstStyle/>
        <a:p>
          <a:endParaRPr lang="en-US"/>
        </a:p>
      </dgm:t>
    </dgm:pt>
    <dgm:pt modelId="{395A37E5-1E1E-4853-BE99-0D62EB03046C}" type="sibTrans" cxnId="{8BFE369E-F435-4098-8015-848D54373C81}">
      <dgm:prSet/>
      <dgm:spPr/>
      <dgm:t>
        <a:bodyPr/>
        <a:lstStyle/>
        <a:p>
          <a:endParaRPr lang="en-US"/>
        </a:p>
      </dgm:t>
    </dgm:pt>
    <dgm:pt modelId="{2FAA4BAC-BE15-4AFB-92A1-B94396E17F01}">
      <dgm:prSet/>
      <dgm:spPr/>
      <dgm:t>
        <a:bodyPr/>
        <a:lstStyle/>
        <a:p>
          <a:r>
            <a:rPr lang="en-US"/>
            <a:t>Reduced Technical Debt</a:t>
          </a:r>
        </a:p>
      </dgm:t>
    </dgm:pt>
    <dgm:pt modelId="{1A307BED-8C6F-4219-912D-F8BDC5E233DD}" type="parTrans" cxnId="{C314A37A-B2C8-4C2C-9FE4-A2485FC03167}">
      <dgm:prSet/>
      <dgm:spPr/>
      <dgm:t>
        <a:bodyPr/>
        <a:lstStyle/>
        <a:p>
          <a:endParaRPr lang="en-US"/>
        </a:p>
      </dgm:t>
    </dgm:pt>
    <dgm:pt modelId="{0A1A4180-41F0-4DB0-BC9D-56B58BA0406D}" type="sibTrans" cxnId="{C314A37A-B2C8-4C2C-9FE4-A2485FC03167}">
      <dgm:prSet/>
      <dgm:spPr/>
      <dgm:t>
        <a:bodyPr/>
        <a:lstStyle/>
        <a:p>
          <a:endParaRPr lang="en-US"/>
        </a:p>
      </dgm:t>
    </dgm:pt>
    <dgm:pt modelId="{DA020DC0-80AA-46E3-AE15-FD946CC15ECE}">
      <dgm:prSet/>
      <dgm:spPr/>
      <dgm:t>
        <a:bodyPr/>
        <a:lstStyle/>
        <a:p>
          <a:r>
            <a:rPr lang="en-US"/>
            <a:t>Higher Quality Software</a:t>
          </a:r>
        </a:p>
      </dgm:t>
    </dgm:pt>
    <dgm:pt modelId="{E9011884-37E3-4569-A600-861962D910B3}" type="parTrans" cxnId="{8699F291-5120-4739-BB3B-448F14C02ABB}">
      <dgm:prSet/>
      <dgm:spPr/>
      <dgm:t>
        <a:bodyPr/>
        <a:lstStyle/>
        <a:p>
          <a:endParaRPr lang="en-US"/>
        </a:p>
      </dgm:t>
    </dgm:pt>
    <dgm:pt modelId="{DFFF14A7-0EEC-4A87-B6EE-CE09FF753BA1}" type="sibTrans" cxnId="{8699F291-5120-4739-BB3B-448F14C02ABB}">
      <dgm:prSet/>
      <dgm:spPr/>
      <dgm:t>
        <a:bodyPr/>
        <a:lstStyle/>
        <a:p>
          <a:endParaRPr lang="en-US"/>
        </a:p>
      </dgm:t>
    </dgm:pt>
    <dgm:pt modelId="{8A13C4B0-7349-4FA7-A127-ABFEC2E16BFE}" type="pres">
      <dgm:prSet presAssocID="{DCAA48A7-9634-4888-AD46-16EC5CE7E3DF}" presName="root" presStyleCnt="0">
        <dgm:presLayoutVars>
          <dgm:dir/>
          <dgm:resizeHandles val="exact"/>
        </dgm:presLayoutVars>
      </dgm:prSet>
      <dgm:spPr/>
    </dgm:pt>
    <dgm:pt modelId="{138B92FD-E3AC-4783-B957-DCE9DBC90630}" type="pres">
      <dgm:prSet presAssocID="{DCAA48A7-9634-4888-AD46-16EC5CE7E3DF}" presName="container" presStyleCnt="0">
        <dgm:presLayoutVars>
          <dgm:dir/>
          <dgm:resizeHandles val="exact"/>
        </dgm:presLayoutVars>
      </dgm:prSet>
      <dgm:spPr/>
    </dgm:pt>
    <dgm:pt modelId="{41C29B32-1D6B-412B-8C2B-6A8F35690EC1}" type="pres">
      <dgm:prSet presAssocID="{709F2530-CE0C-40BF-9EB3-7C7DB7829114}" presName="compNode" presStyleCnt="0"/>
      <dgm:spPr/>
    </dgm:pt>
    <dgm:pt modelId="{92C361F1-AFFF-437E-80D0-76E302068FC7}" type="pres">
      <dgm:prSet presAssocID="{709F2530-CE0C-40BF-9EB3-7C7DB7829114}" presName="iconBgRect" presStyleLbl="bgShp" presStyleIdx="0" presStyleCnt="8"/>
      <dgm:spPr/>
    </dgm:pt>
    <dgm:pt modelId="{7C526A03-818E-4A41-B302-127AC82E3F71}" type="pres">
      <dgm:prSet presAssocID="{709F2530-CE0C-40BF-9EB3-7C7DB782911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 YML"/>
        </a:ext>
      </dgm:extLst>
    </dgm:pt>
    <dgm:pt modelId="{BA9A7FB4-DC4B-49D4-8AC0-120C4C6B3EA1}" type="pres">
      <dgm:prSet presAssocID="{709F2530-CE0C-40BF-9EB3-7C7DB7829114}" presName="spaceRect" presStyleCnt="0"/>
      <dgm:spPr/>
    </dgm:pt>
    <dgm:pt modelId="{27E6D9D2-9A5A-4AEF-A075-A60588ACABFF}" type="pres">
      <dgm:prSet presAssocID="{709F2530-CE0C-40BF-9EB3-7C7DB7829114}" presName="textRect" presStyleLbl="revTx" presStyleIdx="0" presStyleCnt="8">
        <dgm:presLayoutVars>
          <dgm:chMax val="1"/>
          <dgm:chPref val="1"/>
        </dgm:presLayoutVars>
      </dgm:prSet>
      <dgm:spPr/>
    </dgm:pt>
    <dgm:pt modelId="{2DEF93FA-6F14-49C9-8FA6-4F565C9B9945}" type="pres">
      <dgm:prSet presAssocID="{BEDF2C35-17F3-4D4E-9041-E9649D67CA83}" presName="sibTrans" presStyleLbl="sibTrans2D1" presStyleIdx="0" presStyleCnt="0"/>
      <dgm:spPr/>
    </dgm:pt>
    <dgm:pt modelId="{3DD28D3C-2110-4211-AC88-EE7D68134770}" type="pres">
      <dgm:prSet presAssocID="{41402564-C470-4725-AAD7-70309A4430C7}" presName="compNode" presStyleCnt="0"/>
      <dgm:spPr/>
    </dgm:pt>
    <dgm:pt modelId="{FDB0C392-3A33-497C-9F49-6962387611FF}" type="pres">
      <dgm:prSet presAssocID="{41402564-C470-4725-AAD7-70309A4430C7}" presName="iconBgRect" presStyleLbl="bgShp" presStyleIdx="1" presStyleCnt="8"/>
      <dgm:spPr/>
    </dgm:pt>
    <dgm:pt modelId="{637B0D79-A478-4939-AE7D-6384974A5549}" type="pres">
      <dgm:prSet presAssocID="{41402564-C470-4725-AAD7-70309A4430C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rch Outline"/>
        </a:ext>
      </dgm:extLst>
    </dgm:pt>
    <dgm:pt modelId="{C10632CC-434F-4685-B965-B0340DE8584C}" type="pres">
      <dgm:prSet presAssocID="{41402564-C470-4725-AAD7-70309A4430C7}" presName="spaceRect" presStyleCnt="0"/>
      <dgm:spPr/>
    </dgm:pt>
    <dgm:pt modelId="{CDFE323D-3C8E-4BA9-AE65-303AEFFC3193}" type="pres">
      <dgm:prSet presAssocID="{41402564-C470-4725-AAD7-70309A4430C7}" presName="textRect" presStyleLbl="revTx" presStyleIdx="1" presStyleCnt="8">
        <dgm:presLayoutVars>
          <dgm:chMax val="1"/>
          <dgm:chPref val="1"/>
        </dgm:presLayoutVars>
      </dgm:prSet>
      <dgm:spPr/>
    </dgm:pt>
    <dgm:pt modelId="{C53C98FE-1321-41A8-8D7F-B88B9F830AB6}" type="pres">
      <dgm:prSet presAssocID="{E26D4EDD-85EB-4F38-B3C9-659796D210BC}" presName="sibTrans" presStyleLbl="sibTrans2D1" presStyleIdx="0" presStyleCnt="0"/>
      <dgm:spPr/>
    </dgm:pt>
    <dgm:pt modelId="{D4E6FFB9-07E7-4564-98A4-6BEE06395D2A}" type="pres">
      <dgm:prSet presAssocID="{753E76DB-E766-4103-A6E9-5A77DB7EF97C}" presName="compNode" presStyleCnt="0"/>
      <dgm:spPr/>
    </dgm:pt>
    <dgm:pt modelId="{E6649066-6CE8-4B0E-A54F-569CE9A491E2}" type="pres">
      <dgm:prSet presAssocID="{753E76DB-E766-4103-A6E9-5A77DB7EF97C}" presName="iconBgRect" presStyleLbl="bgShp" presStyleIdx="2" presStyleCnt="8"/>
      <dgm:spPr/>
    </dgm:pt>
    <dgm:pt modelId="{5620B718-69C7-4438-B41D-7239BE4394B6}" type="pres">
      <dgm:prSet presAssocID="{753E76DB-E766-4103-A6E9-5A77DB7EF97C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eakfast"/>
        </a:ext>
      </dgm:extLst>
    </dgm:pt>
    <dgm:pt modelId="{8615C1BB-5F45-460B-AE72-8060AEA9E064}" type="pres">
      <dgm:prSet presAssocID="{753E76DB-E766-4103-A6E9-5A77DB7EF97C}" presName="spaceRect" presStyleCnt="0"/>
      <dgm:spPr/>
    </dgm:pt>
    <dgm:pt modelId="{87198C98-6E26-4121-8BA6-FD81914DFDA1}" type="pres">
      <dgm:prSet presAssocID="{753E76DB-E766-4103-A6E9-5A77DB7EF97C}" presName="textRect" presStyleLbl="revTx" presStyleIdx="2" presStyleCnt="8">
        <dgm:presLayoutVars>
          <dgm:chMax val="1"/>
          <dgm:chPref val="1"/>
        </dgm:presLayoutVars>
      </dgm:prSet>
      <dgm:spPr/>
    </dgm:pt>
    <dgm:pt modelId="{C3BC87BB-519B-4A45-87BD-BD48D66E6B60}" type="pres">
      <dgm:prSet presAssocID="{8D0CD158-F066-4E9B-983B-E813A043697A}" presName="sibTrans" presStyleLbl="sibTrans2D1" presStyleIdx="0" presStyleCnt="0"/>
      <dgm:spPr/>
    </dgm:pt>
    <dgm:pt modelId="{4A4E7D53-6F38-4C10-B62C-7AC751293216}" type="pres">
      <dgm:prSet presAssocID="{62ED6BDC-3A29-418C-9F95-488DD4AB4E8B}" presName="compNode" presStyleCnt="0"/>
      <dgm:spPr/>
    </dgm:pt>
    <dgm:pt modelId="{1EDF8047-C458-4EFE-B708-2AF360989C71}" type="pres">
      <dgm:prSet presAssocID="{62ED6BDC-3A29-418C-9F95-488DD4AB4E8B}" presName="iconBgRect" presStyleLbl="bgShp" presStyleIdx="3" presStyleCnt="8"/>
      <dgm:spPr/>
    </dgm:pt>
    <dgm:pt modelId="{40B0030F-D375-4EED-AC20-D9D256A33BAF}" type="pres">
      <dgm:prSet presAssocID="{62ED6BDC-3A29-418C-9F95-488DD4AB4E8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10817275-9E14-4E4D-B92E-CA6D458CF9F1}" type="pres">
      <dgm:prSet presAssocID="{62ED6BDC-3A29-418C-9F95-488DD4AB4E8B}" presName="spaceRect" presStyleCnt="0"/>
      <dgm:spPr/>
    </dgm:pt>
    <dgm:pt modelId="{7B3A9B19-B231-4B5E-A267-6ABED66A1738}" type="pres">
      <dgm:prSet presAssocID="{62ED6BDC-3A29-418C-9F95-488DD4AB4E8B}" presName="textRect" presStyleLbl="revTx" presStyleIdx="3" presStyleCnt="8">
        <dgm:presLayoutVars>
          <dgm:chMax val="1"/>
          <dgm:chPref val="1"/>
        </dgm:presLayoutVars>
      </dgm:prSet>
      <dgm:spPr/>
    </dgm:pt>
    <dgm:pt modelId="{916A5D4C-EB39-43AF-95D8-E6D5DD92F1DE}" type="pres">
      <dgm:prSet presAssocID="{8981D062-F203-46D6-8195-E5492FBF2DBE}" presName="sibTrans" presStyleLbl="sibTrans2D1" presStyleIdx="0" presStyleCnt="0"/>
      <dgm:spPr/>
    </dgm:pt>
    <dgm:pt modelId="{8B7AA958-D45E-4A14-91FD-6D8FDF580D08}" type="pres">
      <dgm:prSet presAssocID="{9FE94F57-C837-4792-A6A4-D54C156B8032}" presName="compNode" presStyleCnt="0"/>
      <dgm:spPr/>
    </dgm:pt>
    <dgm:pt modelId="{A57AD133-3DA1-4CE9-836F-49F9FBBB5452}" type="pres">
      <dgm:prSet presAssocID="{9FE94F57-C837-4792-A6A4-D54C156B8032}" presName="iconBgRect" presStyleLbl="bgShp" presStyleIdx="4" presStyleCnt="8"/>
      <dgm:spPr/>
    </dgm:pt>
    <dgm:pt modelId="{DE00FC3A-EB8C-440A-A9C3-92338F363C6B}" type="pres">
      <dgm:prSet presAssocID="{9FE94F57-C837-4792-A6A4-D54C156B803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EBEC07D5-2F2F-40AA-AAC8-DB831052FE8A}" type="pres">
      <dgm:prSet presAssocID="{9FE94F57-C837-4792-A6A4-D54C156B8032}" presName="spaceRect" presStyleCnt="0"/>
      <dgm:spPr/>
    </dgm:pt>
    <dgm:pt modelId="{508D1730-968A-4B41-9EC4-11076319B78F}" type="pres">
      <dgm:prSet presAssocID="{9FE94F57-C837-4792-A6A4-D54C156B8032}" presName="textRect" presStyleLbl="revTx" presStyleIdx="4" presStyleCnt="8">
        <dgm:presLayoutVars>
          <dgm:chMax val="1"/>
          <dgm:chPref val="1"/>
        </dgm:presLayoutVars>
      </dgm:prSet>
      <dgm:spPr/>
    </dgm:pt>
    <dgm:pt modelId="{D4069C39-FCA0-49D7-B95E-D145FB380893}" type="pres">
      <dgm:prSet presAssocID="{C50A605D-C6CA-4819-A30B-3F558C273328}" presName="sibTrans" presStyleLbl="sibTrans2D1" presStyleIdx="0" presStyleCnt="0"/>
      <dgm:spPr/>
    </dgm:pt>
    <dgm:pt modelId="{E776D474-7AB7-442E-ADEA-1DB147B4A9B2}" type="pres">
      <dgm:prSet presAssocID="{F948AC03-7749-4A74-B1C0-165E8A2A29F1}" presName="compNode" presStyleCnt="0"/>
      <dgm:spPr/>
    </dgm:pt>
    <dgm:pt modelId="{D343D59A-4053-4517-B776-6A7C34969267}" type="pres">
      <dgm:prSet presAssocID="{F948AC03-7749-4A74-B1C0-165E8A2A29F1}" presName="iconBgRect" presStyleLbl="bgShp" presStyleIdx="5" presStyleCnt="8"/>
      <dgm:spPr/>
    </dgm:pt>
    <dgm:pt modelId="{57F5A694-8181-4886-A531-B12C70432A49}" type="pres">
      <dgm:prSet presAssocID="{F948AC03-7749-4A74-B1C0-165E8A2A29F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t"/>
        </a:ext>
      </dgm:extLst>
    </dgm:pt>
    <dgm:pt modelId="{FB627510-E4D6-408D-9FB8-612F2A1069AC}" type="pres">
      <dgm:prSet presAssocID="{F948AC03-7749-4A74-B1C0-165E8A2A29F1}" presName="spaceRect" presStyleCnt="0"/>
      <dgm:spPr/>
    </dgm:pt>
    <dgm:pt modelId="{D9004F18-929C-4DDF-B027-899B4CB5ADFB}" type="pres">
      <dgm:prSet presAssocID="{F948AC03-7749-4A74-B1C0-165E8A2A29F1}" presName="textRect" presStyleLbl="revTx" presStyleIdx="5" presStyleCnt="8">
        <dgm:presLayoutVars>
          <dgm:chMax val="1"/>
          <dgm:chPref val="1"/>
        </dgm:presLayoutVars>
      </dgm:prSet>
      <dgm:spPr/>
    </dgm:pt>
    <dgm:pt modelId="{2698C853-80D7-46FF-87C3-AD173B9A4E44}" type="pres">
      <dgm:prSet presAssocID="{395A37E5-1E1E-4853-BE99-0D62EB03046C}" presName="sibTrans" presStyleLbl="sibTrans2D1" presStyleIdx="0" presStyleCnt="0"/>
      <dgm:spPr/>
    </dgm:pt>
    <dgm:pt modelId="{FF8003F6-6D6F-4EAF-8DE7-64523E95AC30}" type="pres">
      <dgm:prSet presAssocID="{2FAA4BAC-BE15-4AFB-92A1-B94396E17F01}" presName="compNode" presStyleCnt="0"/>
      <dgm:spPr/>
    </dgm:pt>
    <dgm:pt modelId="{812A111D-CD43-4489-9964-8001102A2E96}" type="pres">
      <dgm:prSet presAssocID="{2FAA4BAC-BE15-4AFB-92A1-B94396E17F01}" presName="iconBgRect" presStyleLbl="bgShp" presStyleIdx="6" presStyleCnt="8"/>
      <dgm:spPr/>
    </dgm:pt>
    <dgm:pt modelId="{0802E826-E32A-4EA3-A80D-C6F37694AC13}" type="pres">
      <dgm:prSet presAssocID="{2FAA4BAC-BE15-4AFB-92A1-B94396E17F0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B5F48905-DC8E-4AB0-A707-404E046C4CEB}" type="pres">
      <dgm:prSet presAssocID="{2FAA4BAC-BE15-4AFB-92A1-B94396E17F01}" presName="spaceRect" presStyleCnt="0"/>
      <dgm:spPr/>
    </dgm:pt>
    <dgm:pt modelId="{41F6BC16-A54D-424A-98E9-8EE85386ECE8}" type="pres">
      <dgm:prSet presAssocID="{2FAA4BAC-BE15-4AFB-92A1-B94396E17F01}" presName="textRect" presStyleLbl="revTx" presStyleIdx="6" presStyleCnt="8">
        <dgm:presLayoutVars>
          <dgm:chMax val="1"/>
          <dgm:chPref val="1"/>
        </dgm:presLayoutVars>
      </dgm:prSet>
      <dgm:spPr/>
    </dgm:pt>
    <dgm:pt modelId="{DE199658-8E74-4B7A-B9EA-30AA6C6788C4}" type="pres">
      <dgm:prSet presAssocID="{0A1A4180-41F0-4DB0-BC9D-56B58BA0406D}" presName="sibTrans" presStyleLbl="sibTrans2D1" presStyleIdx="0" presStyleCnt="0"/>
      <dgm:spPr/>
    </dgm:pt>
    <dgm:pt modelId="{FD05027B-36D9-471F-AF89-18D182C826AF}" type="pres">
      <dgm:prSet presAssocID="{DA020DC0-80AA-46E3-AE15-FD946CC15ECE}" presName="compNode" presStyleCnt="0"/>
      <dgm:spPr/>
    </dgm:pt>
    <dgm:pt modelId="{52159C9E-99B9-4959-9353-21AA46C9629F}" type="pres">
      <dgm:prSet presAssocID="{DA020DC0-80AA-46E3-AE15-FD946CC15ECE}" presName="iconBgRect" presStyleLbl="bgShp" presStyleIdx="7" presStyleCnt="8"/>
      <dgm:spPr/>
    </dgm:pt>
    <dgm:pt modelId="{F104DDEE-8BA1-412C-8BA7-51968C019876}" type="pres">
      <dgm:prSet presAssocID="{DA020DC0-80AA-46E3-AE15-FD946CC15ECE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ified Brand"/>
        </a:ext>
      </dgm:extLst>
    </dgm:pt>
    <dgm:pt modelId="{C6D30F5B-80D0-4248-AFFC-79E747B02C71}" type="pres">
      <dgm:prSet presAssocID="{DA020DC0-80AA-46E3-AE15-FD946CC15ECE}" presName="spaceRect" presStyleCnt="0"/>
      <dgm:spPr/>
    </dgm:pt>
    <dgm:pt modelId="{E4147A20-62EA-4821-9E10-994E828EDFFA}" type="pres">
      <dgm:prSet presAssocID="{DA020DC0-80AA-46E3-AE15-FD946CC15EC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07A32A27-DB29-4B57-A0B8-72C260C1CF42}" srcId="{DCAA48A7-9634-4888-AD46-16EC5CE7E3DF}" destId="{62ED6BDC-3A29-418C-9F95-488DD4AB4E8B}" srcOrd="3" destOrd="0" parTransId="{C55986FD-A78D-4654-AF32-3E8C1C2D9277}" sibTransId="{8981D062-F203-46D6-8195-E5492FBF2DBE}"/>
    <dgm:cxn modelId="{76EE372F-C1F8-472D-9289-7454168A8E6E}" type="presOf" srcId="{395A37E5-1E1E-4853-BE99-0D62EB03046C}" destId="{2698C853-80D7-46FF-87C3-AD173B9A4E44}" srcOrd="0" destOrd="0" presId="urn:microsoft.com/office/officeart/2018/2/layout/IconCircleList"/>
    <dgm:cxn modelId="{E135AA30-327B-4D91-91AD-F24E44C4D18D}" type="presOf" srcId="{709F2530-CE0C-40BF-9EB3-7C7DB7829114}" destId="{27E6D9D2-9A5A-4AEF-A075-A60588ACABFF}" srcOrd="0" destOrd="0" presId="urn:microsoft.com/office/officeart/2018/2/layout/IconCircleList"/>
    <dgm:cxn modelId="{3741FA31-D539-49D4-A760-A3AD04B8B5A9}" type="presOf" srcId="{8981D062-F203-46D6-8195-E5492FBF2DBE}" destId="{916A5D4C-EB39-43AF-95D8-E6D5DD92F1DE}" srcOrd="0" destOrd="0" presId="urn:microsoft.com/office/officeart/2018/2/layout/IconCircleList"/>
    <dgm:cxn modelId="{CD28E632-2B80-40EC-8998-1A03E6BA7EC4}" srcId="{DCAA48A7-9634-4888-AD46-16EC5CE7E3DF}" destId="{9FE94F57-C837-4792-A6A4-D54C156B8032}" srcOrd="4" destOrd="0" parTransId="{828F8615-8AD9-4575-B944-DF121C583C7C}" sibTransId="{C50A605D-C6CA-4819-A30B-3F558C273328}"/>
    <dgm:cxn modelId="{E961A133-E919-439C-A671-F69942BA5D7B}" type="presOf" srcId="{2FAA4BAC-BE15-4AFB-92A1-B94396E17F01}" destId="{41F6BC16-A54D-424A-98E9-8EE85386ECE8}" srcOrd="0" destOrd="0" presId="urn:microsoft.com/office/officeart/2018/2/layout/IconCircleList"/>
    <dgm:cxn modelId="{EA4A2734-5C5F-469B-A771-646F687F9918}" type="presOf" srcId="{41402564-C470-4725-AAD7-70309A4430C7}" destId="{CDFE323D-3C8E-4BA9-AE65-303AEFFC3193}" srcOrd="0" destOrd="0" presId="urn:microsoft.com/office/officeart/2018/2/layout/IconCircleList"/>
    <dgm:cxn modelId="{8FD8323B-3A9E-435F-A747-0D24475FBB7A}" type="presOf" srcId="{DA020DC0-80AA-46E3-AE15-FD946CC15ECE}" destId="{E4147A20-62EA-4821-9E10-994E828EDFFA}" srcOrd="0" destOrd="0" presId="urn:microsoft.com/office/officeart/2018/2/layout/IconCircleList"/>
    <dgm:cxn modelId="{9302385E-8E58-4656-BAF7-5D3121DC5729}" srcId="{DCAA48A7-9634-4888-AD46-16EC5CE7E3DF}" destId="{753E76DB-E766-4103-A6E9-5A77DB7EF97C}" srcOrd="2" destOrd="0" parTransId="{AC03F8CE-B827-46DA-99C1-A2C15F290418}" sibTransId="{8D0CD158-F066-4E9B-983B-E813A043697A}"/>
    <dgm:cxn modelId="{DE880364-99FE-4D69-82AD-3237A597B2B2}" type="presOf" srcId="{BEDF2C35-17F3-4D4E-9041-E9649D67CA83}" destId="{2DEF93FA-6F14-49C9-8FA6-4F565C9B9945}" srcOrd="0" destOrd="0" presId="urn:microsoft.com/office/officeart/2018/2/layout/IconCircleList"/>
    <dgm:cxn modelId="{3DC8E372-2E22-420E-A0F5-3EB7AE949677}" type="presOf" srcId="{8D0CD158-F066-4E9B-983B-E813A043697A}" destId="{C3BC87BB-519B-4A45-87BD-BD48D66E6B60}" srcOrd="0" destOrd="0" presId="urn:microsoft.com/office/officeart/2018/2/layout/IconCircleList"/>
    <dgm:cxn modelId="{D0815054-AAB1-4F2B-B7EF-CFA61A31FBB1}" type="presOf" srcId="{9FE94F57-C837-4792-A6A4-D54C156B8032}" destId="{508D1730-968A-4B41-9EC4-11076319B78F}" srcOrd="0" destOrd="0" presId="urn:microsoft.com/office/officeart/2018/2/layout/IconCircleList"/>
    <dgm:cxn modelId="{56771359-2E1E-47B2-84AD-6F4BEDD303D3}" type="presOf" srcId="{C50A605D-C6CA-4819-A30B-3F558C273328}" destId="{D4069C39-FCA0-49D7-B95E-D145FB380893}" srcOrd="0" destOrd="0" presId="urn:microsoft.com/office/officeart/2018/2/layout/IconCircleList"/>
    <dgm:cxn modelId="{040C2059-ACB8-4A96-A15C-EE826B22E28A}" type="presOf" srcId="{F948AC03-7749-4A74-B1C0-165E8A2A29F1}" destId="{D9004F18-929C-4DDF-B027-899B4CB5ADFB}" srcOrd="0" destOrd="0" presId="urn:microsoft.com/office/officeart/2018/2/layout/IconCircleList"/>
    <dgm:cxn modelId="{C314A37A-B2C8-4C2C-9FE4-A2485FC03167}" srcId="{DCAA48A7-9634-4888-AD46-16EC5CE7E3DF}" destId="{2FAA4BAC-BE15-4AFB-92A1-B94396E17F01}" srcOrd="6" destOrd="0" parTransId="{1A307BED-8C6F-4219-912D-F8BDC5E233DD}" sibTransId="{0A1A4180-41F0-4DB0-BC9D-56B58BA0406D}"/>
    <dgm:cxn modelId="{6E6C8981-C15E-4DE4-ACC1-FA8310B7AE5E}" srcId="{DCAA48A7-9634-4888-AD46-16EC5CE7E3DF}" destId="{41402564-C470-4725-AAD7-70309A4430C7}" srcOrd="1" destOrd="0" parTransId="{9E02DE95-5A36-475B-9A72-3A468AAFC247}" sibTransId="{E26D4EDD-85EB-4F38-B3C9-659796D210BC}"/>
    <dgm:cxn modelId="{EBB6098C-FEAC-4CC4-A9FF-5D070046A6D5}" type="presOf" srcId="{DCAA48A7-9634-4888-AD46-16EC5CE7E3DF}" destId="{8A13C4B0-7349-4FA7-A127-ABFEC2E16BFE}" srcOrd="0" destOrd="0" presId="urn:microsoft.com/office/officeart/2018/2/layout/IconCircleList"/>
    <dgm:cxn modelId="{8699F291-5120-4739-BB3B-448F14C02ABB}" srcId="{DCAA48A7-9634-4888-AD46-16EC5CE7E3DF}" destId="{DA020DC0-80AA-46E3-AE15-FD946CC15ECE}" srcOrd="7" destOrd="0" parTransId="{E9011884-37E3-4569-A600-861962D910B3}" sibTransId="{DFFF14A7-0EEC-4A87-B6EE-CE09FF753BA1}"/>
    <dgm:cxn modelId="{8BFE369E-F435-4098-8015-848D54373C81}" srcId="{DCAA48A7-9634-4888-AD46-16EC5CE7E3DF}" destId="{F948AC03-7749-4A74-B1C0-165E8A2A29F1}" srcOrd="5" destOrd="0" parTransId="{5AA94C27-EACD-4F09-B4CD-1D34B7C701E2}" sibTransId="{395A37E5-1E1E-4853-BE99-0D62EB03046C}"/>
    <dgm:cxn modelId="{81A065A4-12E3-4F09-937A-43B5C1D90178}" srcId="{DCAA48A7-9634-4888-AD46-16EC5CE7E3DF}" destId="{709F2530-CE0C-40BF-9EB3-7C7DB7829114}" srcOrd="0" destOrd="0" parTransId="{51AC898E-A51F-4873-95E4-E6202AA206CC}" sibTransId="{BEDF2C35-17F3-4D4E-9041-E9649D67CA83}"/>
    <dgm:cxn modelId="{D32D8DA7-3220-4C46-AFAA-CC2AE8821828}" type="presOf" srcId="{62ED6BDC-3A29-418C-9F95-488DD4AB4E8B}" destId="{7B3A9B19-B231-4B5E-A267-6ABED66A1738}" srcOrd="0" destOrd="0" presId="urn:microsoft.com/office/officeart/2018/2/layout/IconCircleList"/>
    <dgm:cxn modelId="{D68B67C7-5D18-4AE3-A52F-7C60DFF9B1F9}" type="presOf" srcId="{E26D4EDD-85EB-4F38-B3C9-659796D210BC}" destId="{C53C98FE-1321-41A8-8D7F-B88B9F830AB6}" srcOrd="0" destOrd="0" presId="urn:microsoft.com/office/officeart/2018/2/layout/IconCircleList"/>
    <dgm:cxn modelId="{0E5235E7-E3F1-43C9-AF5D-B9982E1E273C}" type="presOf" srcId="{0A1A4180-41F0-4DB0-BC9D-56B58BA0406D}" destId="{DE199658-8E74-4B7A-B9EA-30AA6C6788C4}" srcOrd="0" destOrd="0" presId="urn:microsoft.com/office/officeart/2018/2/layout/IconCircleList"/>
    <dgm:cxn modelId="{E4D453EF-8458-43FE-95BA-926631DFBDA6}" type="presOf" srcId="{753E76DB-E766-4103-A6E9-5A77DB7EF97C}" destId="{87198C98-6E26-4121-8BA6-FD81914DFDA1}" srcOrd="0" destOrd="0" presId="urn:microsoft.com/office/officeart/2018/2/layout/IconCircleList"/>
    <dgm:cxn modelId="{EDA21CD0-EB06-4DAB-A13E-A94665D10A68}" type="presParOf" srcId="{8A13C4B0-7349-4FA7-A127-ABFEC2E16BFE}" destId="{138B92FD-E3AC-4783-B957-DCE9DBC90630}" srcOrd="0" destOrd="0" presId="urn:microsoft.com/office/officeart/2018/2/layout/IconCircleList"/>
    <dgm:cxn modelId="{1BE17B31-CE6E-4AB9-8228-A1CAA4951930}" type="presParOf" srcId="{138B92FD-E3AC-4783-B957-DCE9DBC90630}" destId="{41C29B32-1D6B-412B-8C2B-6A8F35690EC1}" srcOrd="0" destOrd="0" presId="urn:microsoft.com/office/officeart/2018/2/layout/IconCircleList"/>
    <dgm:cxn modelId="{16A723E9-F2BC-4B79-8D38-33B7EA4C110D}" type="presParOf" srcId="{41C29B32-1D6B-412B-8C2B-6A8F35690EC1}" destId="{92C361F1-AFFF-437E-80D0-76E302068FC7}" srcOrd="0" destOrd="0" presId="urn:microsoft.com/office/officeart/2018/2/layout/IconCircleList"/>
    <dgm:cxn modelId="{B79155FC-63DA-406E-9B5A-BB3024B0C9F9}" type="presParOf" srcId="{41C29B32-1D6B-412B-8C2B-6A8F35690EC1}" destId="{7C526A03-818E-4A41-B302-127AC82E3F71}" srcOrd="1" destOrd="0" presId="urn:microsoft.com/office/officeart/2018/2/layout/IconCircleList"/>
    <dgm:cxn modelId="{2EA2AC72-88A6-4035-A4DB-E5367D513C81}" type="presParOf" srcId="{41C29B32-1D6B-412B-8C2B-6A8F35690EC1}" destId="{BA9A7FB4-DC4B-49D4-8AC0-120C4C6B3EA1}" srcOrd="2" destOrd="0" presId="urn:microsoft.com/office/officeart/2018/2/layout/IconCircleList"/>
    <dgm:cxn modelId="{D8190A55-D6AA-46FB-8EEA-C11CAA85E761}" type="presParOf" srcId="{41C29B32-1D6B-412B-8C2B-6A8F35690EC1}" destId="{27E6D9D2-9A5A-4AEF-A075-A60588ACABFF}" srcOrd="3" destOrd="0" presId="urn:microsoft.com/office/officeart/2018/2/layout/IconCircleList"/>
    <dgm:cxn modelId="{34761FEA-03A3-4DA2-A3C4-190105E92DC9}" type="presParOf" srcId="{138B92FD-E3AC-4783-B957-DCE9DBC90630}" destId="{2DEF93FA-6F14-49C9-8FA6-4F565C9B9945}" srcOrd="1" destOrd="0" presId="urn:microsoft.com/office/officeart/2018/2/layout/IconCircleList"/>
    <dgm:cxn modelId="{6C9AE8A9-37AD-4B48-ACBC-46D4D7486005}" type="presParOf" srcId="{138B92FD-E3AC-4783-B957-DCE9DBC90630}" destId="{3DD28D3C-2110-4211-AC88-EE7D68134770}" srcOrd="2" destOrd="0" presId="urn:microsoft.com/office/officeart/2018/2/layout/IconCircleList"/>
    <dgm:cxn modelId="{9F3219A2-4969-49A3-BB03-334E872F208F}" type="presParOf" srcId="{3DD28D3C-2110-4211-AC88-EE7D68134770}" destId="{FDB0C392-3A33-497C-9F49-6962387611FF}" srcOrd="0" destOrd="0" presId="urn:microsoft.com/office/officeart/2018/2/layout/IconCircleList"/>
    <dgm:cxn modelId="{E4D83E60-69C4-4CA5-BCBB-BCC7334D134B}" type="presParOf" srcId="{3DD28D3C-2110-4211-AC88-EE7D68134770}" destId="{637B0D79-A478-4939-AE7D-6384974A5549}" srcOrd="1" destOrd="0" presId="urn:microsoft.com/office/officeart/2018/2/layout/IconCircleList"/>
    <dgm:cxn modelId="{36D194CA-3B39-4457-9C51-F90B32E786F8}" type="presParOf" srcId="{3DD28D3C-2110-4211-AC88-EE7D68134770}" destId="{C10632CC-434F-4685-B965-B0340DE8584C}" srcOrd="2" destOrd="0" presId="urn:microsoft.com/office/officeart/2018/2/layout/IconCircleList"/>
    <dgm:cxn modelId="{42468ECA-49D2-4378-B284-9CA0D7A4AA1B}" type="presParOf" srcId="{3DD28D3C-2110-4211-AC88-EE7D68134770}" destId="{CDFE323D-3C8E-4BA9-AE65-303AEFFC3193}" srcOrd="3" destOrd="0" presId="urn:microsoft.com/office/officeart/2018/2/layout/IconCircleList"/>
    <dgm:cxn modelId="{010559A7-3B4A-4F0A-9598-CA621AADF47F}" type="presParOf" srcId="{138B92FD-E3AC-4783-B957-DCE9DBC90630}" destId="{C53C98FE-1321-41A8-8D7F-B88B9F830AB6}" srcOrd="3" destOrd="0" presId="urn:microsoft.com/office/officeart/2018/2/layout/IconCircleList"/>
    <dgm:cxn modelId="{EAD305F4-C9BE-4A4B-9836-669C1AE850AC}" type="presParOf" srcId="{138B92FD-E3AC-4783-B957-DCE9DBC90630}" destId="{D4E6FFB9-07E7-4564-98A4-6BEE06395D2A}" srcOrd="4" destOrd="0" presId="urn:microsoft.com/office/officeart/2018/2/layout/IconCircleList"/>
    <dgm:cxn modelId="{E3A98542-0A53-4D3D-A469-3B7C65626E84}" type="presParOf" srcId="{D4E6FFB9-07E7-4564-98A4-6BEE06395D2A}" destId="{E6649066-6CE8-4B0E-A54F-569CE9A491E2}" srcOrd="0" destOrd="0" presId="urn:microsoft.com/office/officeart/2018/2/layout/IconCircleList"/>
    <dgm:cxn modelId="{46ABCEFA-D7B8-4D02-8D20-10E4FD004C3C}" type="presParOf" srcId="{D4E6FFB9-07E7-4564-98A4-6BEE06395D2A}" destId="{5620B718-69C7-4438-B41D-7239BE4394B6}" srcOrd="1" destOrd="0" presId="urn:microsoft.com/office/officeart/2018/2/layout/IconCircleList"/>
    <dgm:cxn modelId="{97FB35F1-5023-4F68-B675-AA4CC1D1B2B9}" type="presParOf" srcId="{D4E6FFB9-07E7-4564-98A4-6BEE06395D2A}" destId="{8615C1BB-5F45-460B-AE72-8060AEA9E064}" srcOrd="2" destOrd="0" presId="urn:microsoft.com/office/officeart/2018/2/layout/IconCircleList"/>
    <dgm:cxn modelId="{A2C4AB37-E9F7-4C45-99F8-5077CA5CD8A5}" type="presParOf" srcId="{D4E6FFB9-07E7-4564-98A4-6BEE06395D2A}" destId="{87198C98-6E26-4121-8BA6-FD81914DFDA1}" srcOrd="3" destOrd="0" presId="urn:microsoft.com/office/officeart/2018/2/layout/IconCircleList"/>
    <dgm:cxn modelId="{728765DC-D1D1-46D3-8757-A3EA0C1A6695}" type="presParOf" srcId="{138B92FD-E3AC-4783-B957-DCE9DBC90630}" destId="{C3BC87BB-519B-4A45-87BD-BD48D66E6B60}" srcOrd="5" destOrd="0" presId="urn:microsoft.com/office/officeart/2018/2/layout/IconCircleList"/>
    <dgm:cxn modelId="{A3D37769-187F-40EF-B8C3-36B8D234B590}" type="presParOf" srcId="{138B92FD-E3AC-4783-B957-DCE9DBC90630}" destId="{4A4E7D53-6F38-4C10-B62C-7AC751293216}" srcOrd="6" destOrd="0" presId="urn:microsoft.com/office/officeart/2018/2/layout/IconCircleList"/>
    <dgm:cxn modelId="{B41B1566-4779-4914-A182-F6C9B34B4F43}" type="presParOf" srcId="{4A4E7D53-6F38-4C10-B62C-7AC751293216}" destId="{1EDF8047-C458-4EFE-B708-2AF360989C71}" srcOrd="0" destOrd="0" presId="urn:microsoft.com/office/officeart/2018/2/layout/IconCircleList"/>
    <dgm:cxn modelId="{0F3F1521-7662-4D27-B9FF-1D852DA35479}" type="presParOf" srcId="{4A4E7D53-6F38-4C10-B62C-7AC751293216}" destId="{40B0030F-D375-4EED-AC20-D9D256A33BAF}" srcOrd="1" destOrd="0" presId="urn:microsoft.com/office/officeart/2018/2/layout/IconCircleList"/>
    <dgm:cxn modelId="{88C149DB-579F-42DC-98DC-A1CC8DB3422A}" type="presParOf" srcId="{4A4E7D53-6F38-4C10-B62C-7AC751293216}" destId="{10817275-9E14-4E4D-B92E-CA6D458CF9F1}" srcOrd="2" destOrd="0" presId="urn:microsoft.com/office/officeart/2018/2/layout/IconCircleList"/>
    <dgm:cxn modelId="{D9B70639-931C-4ED6-848A-0F68693F40EE}" type="presParOf" srcId="{4A4E7D53-6F38-4C10-B62C-7AC751293216}" destId="{7B3A9B19-B231-4B5E-A267-6ABED66A1738}" srcOrd="3" destOrd="0" presId="urn:microsoft.com/office/officeart/2018/2/layout/IconCircleList"/>
    <dgm:cxn modelId="{64B87D02-E66A-48D7-9A1F-0016AF5B7D38}" type="presParOf" srcId="{138B92FD-E3AC-4783-B957-DCE9DBC90630}" destId="{916A5D4C-EB39-43AF-95D8-E6D5DD92F1DE}" srcOrd="7" destOrd="0" presId="urn:microsoft.com/office/officeart/2018/2/layout/IconCircleList"/>
    <dgm:cxn modelId="{A5263EB3-DE94-41D1-8AAF-D5A51E45C9B4}" type="presParOf" srcId="{138B92FD-E3AC-4783-B957-DCE9DBC90630}" destId="{8B7AA958-D45E-4A14-91FD-6D8FDF580D08}" srcOrd="8" destOrd="0" presId="urn:microsoft.com/office/officeart/2018/2/layout/IconCircleList"/>
    <dgm:cxn modelId="{207E1A3B-E12F-4B8C-9FEB-764CC0BF94A4}" type="presParOf" srcId="{8B7AA958-D45E-4A14-91FD-6D8FDF580D08}" destId="{A57AD133-3DA1-4CE9-836F-49F9FBBB5452}" srcOrd="0" destOrd="0" presId="urn:microsoft.com/office/officeart/2018/2/layout/IconCircleList"/>
    <dgm:cxn modelId="{57EBBEBE-45CF-4E99-9D0F-0CFE8C0C3883}" type="presParOf" srcId="{8B7AA958-D45E-4A14-91FD-6D8FDF580D08}" destId="{DE00FC3A-EB8C-440A-A9C3-92338F363C6B}" srcOrd="1" destOrd="0" presId="urn:microsoft.com/office/officeart/2018/2/layout/IconCircleList"/>
    <dgm:cxn modelId="{CC5E24E1-29F5-4195-922B-FCC5409E6D58}" type="presParOf" srcId="{8B7AA958-D45E-4A14-91FD-6D8FDF580D08}" destId="{EBEC07D5-2F2F-40AA-AAC8-DB831052FE8A}" srcOrd="2" destOrd="0" presId="urn:microsoft.com/office/officeart/2018/2/layout/IconCircleList"/>
    <dgm:cxn modelId="{F058FCF1-9357-4BF6-BE27-E0C1C7C8F335}" type="presParOf" srcId="{8B7AA958-D45E-4A14-91FD-6D8FDF580D08}" destId="{508D1730-968A-4B41-9EC4-11076319B78F}" srcOrd="3" destOrd="0" presId="urn:microsoft.com/office/officeart/2018/2/layout/IconCircleList"/>
    <dgm:cxn modelId="{159DD4E4-7DE7-46C6-BBCA-521A56A1A4D7}" type="presParOf" srcId="{138B92FD-E3AC-4783-B957-DCE9DBC90630}" destId="{D4069C39-FCA0-49D7-B95E-D145FB380893}" srcOrd="9" destOrd="0" presId="urn:microsoft.com/office/officeart/2018/2/layout/IconCircleList"/>
    <dgm:cxn modelId="{EC684453-A99B-489F-87C4-070F111A2425}" type="presParOf" srcId="{138B92FD-E3AC-4783-B957-DCE9DBC90630}" destId="{E776D474-7AB7-442E-ADEA-1DB147B4A9B2}" srcOrd="10" destOrd="0" presId="urn:microsoft.com/office/officeart/2018/2/layout/IconCircleList"/>
    <dgm:cxn modelId="{A49B5647-94F4-4B80-B45C-F7C3CAB8C429}" type="presParOf" srcId="{E776D474-7AB7-442E-ADEA-1DB147B4A9B2}" destId="{D343D59A-4053-4517-B776-6A7C34969267}" srcOrd="0" destOrd="0" presId="urn:microsoft.com/office/officeart/2018/2/layout/IconCircleList"/>
    <dgm:cxn modelId="{4A23D002-2382-487B-AF7D-E2392A8C56E4}" type="presParOf" srcId="{E776D474-7AB7-442E-ADEA-1DB147B4A9B2}" destId="{57F5A694-8181-4886-A531-B12C70432A49}" srcOrd="1" destOrd="0" presId="urn:microsoft.com/office/officeart/2018/2/layout/IconCircleList"/>
    <dgm:cxn modelId="{9785847A-5759-4588-920B-4DDF6592D12F}" type="presParOf" srcId="{E776D474-7AB7-442E-ADEA-1DB147B4A9B2}" destId="{FB627510-E4D6-408D-9FB8-612F2A1069AC}" srcOrd="2" destOrd="0" presId="urn:microsoft.com/office/officeart/2018/2/layout/IconCircleList"/>
    <dgm:cxn modelId="{5E3ECAD6-2818-41F0-AF27-D0A9C694AAFD}" type="presParOf" srcId="{E776D474-7AB7-442E-ADEA-1DB147B4A9B2}" destId="{D9004F18-929C-4DDF-B027-899B4CB5ADFB}" srcOrd="3" destOrd="0" presId="urn:microsoft.com/office/officeart/2018/2/layout/IconCircleList"/>
    <dgm:cxn modelId="{55A7283F-E553-4A52-A1C2-B19F0D062AB6}" type="presParOf" srcId="{138B92FD-E3AC-4783-B957-DCE9DBC90630}" destId="{2698C853-80D7-46FF-87C3-AD173B9A4E44}" srcOrd="11" destOrd="0" presId="urn:microsoft.com/office/officeart/2018/2/layout/IconCircleList"/>
    <dgm:cxn modelId="{69C4CA3A-7392-476C-8CD8-D5A351D55C98}" type="presParOf" srcId="{138B92FD-E3AC-4783-B957-DCE9DBC90630}" destId="{FF8003F6-6D6F-4EAF-8DE7-64523E95AC30}" srcOrd="12" destOrd="0" presId="urn:microsoft.com/office/officeart/2018/2/layout/IconCircleList"/>
    <dgm:cxn modelId="{974EB891-BFC3-47E3-9131-11A2E198B0D9}" type="presParOf" srcId="{FF8003F6-6D6F-4EAF-8DE7-64523E95AC30}" destId="{812A111D-CD43-4489-9964-8001102A2E96}" srcOrd="0" destOrd="0" presId="urn:microsoft.com/office/officeart/2018/2/layout/IconCircleList"/>
    <dgm:cxn modelId="{FB23ACE4-1C2E-44A5-877F-7983C6CD2C2C}" type="presParOf" srcId="{FF8003F6-6D6F-4EAF-8DE7-64523E95AC30}" destId="{0802E826-E32A-4EA3-A80D-C6F37694AC13}" srcOrd="1" destOrd="0" presId="urn:microsoft.com/office/officeart/2018/2/layout/IconCircleList"/>
    <dgm:cxn modelId="{657FE6BC-38AB-4932-9533-394B5797BB1D}" type="presParOf" srcId="{FF8003F6-6D6F-4EAF-8DE7-64523E95AC30}" destId="{B5F48905-DC8E-4AB0-A707-404E046C4CEB}" srcOrd="2" destOrd="0" presId="urn:microsoft.com/office/officeart/2018/2/layout/IconCircleList"/>
    <dgm:cxn modelId="{1889E76A-3DA0-437E-8B2C-F8156E6E1C01}" type="presParOf" srcId="{FF8003F6-6D6F-4EAF-8DE7-64523E95AC30}" destId="{41F6BC16-A54D-424A-98E9-8EE85386ECE8}" srcOrd="3" destOrd="0" presId="urn:microsoft.com/office/officeart/2018/2/layout/IconCircleList"/>
    <dgm:cxn modelId="{2779BB0C-D22F-4794-98D4-FFF9950D8A05}" type="presParOf" srcId="{138B92FD-E3AC-4783-B957-DCE9DBC90630}" destId="{DE199658-8E74-4B7A-B9EA-30AA6C6788C4}" srcOrd="13" destOrd="0" presId="urn:microsoft.com/office/officeart/2018/2/layout/IconCircleList"/>
    <dgm:cxn modelId="{C9B40639-2303-4F0D-8350-9C092784CBB4}" type="presParOf" srcId="{138B92FD-E3AC-4783-B957-DCE9DBC90630}" destId="{FD05027B-36D9-471F-AF89-18D182C826AF}" srcOrd="14" destOrd="0" presId="urn:microsoft.com/office/officeart/2018/2/layout/IconCircleList"/>
    <dgm:cxn modelId="{4E84812B-8C03-4EAF-A83E-92EB5D6995C5}" type="presParOf" srcId="{FD05027B-36D9-471F-AF89-18D182C826AF}" destId="{52159C9E-99B9-4959-9353-21AA46C9629F}" srcOrd="0" destOrd="0" presId="urn:microsoft.com/office/officeart/2018/2/layout/IconCircleList"/>
    <dgm:cxn modelId="{3E3001FC-D21B-4A54-888A-CFD17203D6C7}" type="presParOf" srcId="{FD05027B-36D9-471F-AF89-18D182C826AF}" destId="{F104DDEE-8BA1-412C-8BA7-51968C019876}" srcOrd="1" destOrd="0" presId="urn:microsoft.com/office/officeart/2018/2/layout/IconCircleList"/>
    <dgm:cxn modelId="{BA4272F2-4885-4DAC-AE1B-954BF68A7BC9}" type="presParOf" srcId="{FD05027B-36D9-471F-AF89-18D182C826AF}" destId="{C6D30F5B-80D0-4248-AFFC-79E747B02C71}" srcOrd="2" destOrd="0" presId="urn:microsoft.com/office/officeart/2018/2/layout/IconCircleList"/>
    <dgm:cxn modelId="{6EB97770-FBA6-4F2E-BCF0-B7C67D1B8E55}" type="presParOf" srcId="{FD05027B-36D9-471F-AF89-18D182C826AF}" destId="{E4147A20-62EA-4821-9E10-994E828EDFF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89E171-E91B-4499-B8E5-A9099915C91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FE00F5-761A-4FB1-9994-C52C59481330}">
      <dgm:prSet/>
      <dgm:spPr/>
      <dgm:t>
        <a:bodyPr/>
        <a:lstStyle/>
        <a:p>
          <a:r>
            <a:rPr lang="en-US"/>
            <a:t>Meaningful Names</a:t>
          </a:r>
        </a:p>
      </dgm:t>
    </dgm:pt>
    <dgm:pt modelId="{523286E2-CD3A-4F9C-B584-BB91B2E2C24B}" type="parTrans" cxnId="{28454BE9-CC9A-4A78-B112-B13DF62A53B4}">
      <dgm:prSet/>
      <dgm:spPr/>
      <dgm:t>
        <a:bodyPr/>
        <a:lstStyle/>
        <a:p>
          <a:endParaRPr lang="en-US"/>
        </a:p>
      </dgm:t>
    </dgm:pt>
    <dgm:pt modelId="{D0C242D9-AD48-433E-98D3-46BD95D0BF75}" type="sibTrans" cxnId="{28454BE9-CC9A-4A78-B112-B13DF62A53B4}">
      <dgm:prSet/>
      <dgm:spPr/>
      <dgm:t>
        <a:bodyPr/>
        <a:lstStyle/>
        <a:p>
          <a:endParaRPr lang="en-US"/>
        </a:p>
      </dgm:t>
    </dgm:pt>
    <dgm:pt modelId="{6DFC0916-F13E-4A1E-8AE1-9326B0AD808D}">
      <dgm:prSet/>
      <dgm:spPr/>
      <dgm:t>
        <a:bodyPr/>
        <a:lstStyle/>
        <a:p>
          <a:r>
            <a:rPr lang="en-US"/>
            <a:t>Single Responsibility Principle (SRP)</a:t>
          </a:r>
        </a:p>
      </dgm:t>
    </dgm:pt>
    <dgm:pt modelId="{B3095D7C-7889-44A1-8140-6C7C2C60E19F}" type="parTrans" cxnId="{DE387D4F-299E-4155-AB5A-C635322C23C5}">
      <dgm:prSet/>
      <dgm:spPr/>
      <dgm:t>
        <a:bodyPr/>
        <a:lstStyle/>
        <a:p>
          <a:endParaRPr lang="en-US"/>
        </a:p>
      </dgm:t>
    </dgm:pt>
    <dgm:pt modelId="{0FFC5619-8A19-44B7-B3C8-75E8D88EB263}" type="sibTrans" cxnId="{DE387D4F-299E-4155-AB5A-C635322C23C5}">
      <dgm:prSet/>
      <dgm:spPr/>
      <dgm:t>
        <a:bodyPr/>
        <a:lstStyle/>
        <a:p>
          <a:endParaRPr lang="en-US"/>
        </a:p>
      </dgm:t>
    </dgm:pt>
    <dgm:pt modelId="{D0A1AA94-05BB-402F-BE97-6931B6C1F212}">
      <dgm:prSet/>
      <dgm:spPr/>
      <dgm:t>
        <a:bodyPr/>
        <a:lstStyle/>
        <a:p>
          <a:r>
            <a:rPr lang="en-US"/>
            <a:t>Don't Repeat Yourself (DRY)</a:t>
          </a:r>
        </a:p>
      </dgm:t>
    </dgm:pt>
    <dgm:pt modelId="{FB9CADB7-D06F-4769-83FC-FF73F6E22B32}" type="parTrans" cxnId="{2A640833-4165-4D71-97BD-3AF997EAF85E}">
      <dgm:prSet/>
      <dgm:spPr/>
      <dgm:t>
        <a:bodyPr/>
        <a:lstStyle/>
        <a:p>
          <a:endParaRPr lang="en-US"/>
        </a:p>
      </dgm:t>
    </dgm:pt>
    <dgm:pt modelId="{DE549AB3-3ECE-49C6-B2B6-CC59B1BEBE50}" type="sibTrans" cxnId="{2A640833-4165-4D71-97BD-3AF997EAF85E}">
      <dgm:prSet/>
      <dgm:spPr/>
      <dgm:t>
        <a:bodyPr/>
        <a:lstStyle/>
        <a:p>
          <a:endParaRPr lang="en-US"/>
        </a:p>
      </dgm:t>
    </dgm:pt>
    <dgm:pt modelId="{DE8E4454-4E7F-43CD-994B-7D75E7A8BCB5}">
      <dgm:prSet/>
      <dgm:spPr/>
      <dgm:t>
        <a:bodyPr/>
        <a:lstStyle/>
        <a:p>
          <a:r>
            <a:rPr lang="en-US"/>
            <a:t>Keep Functions/Methods Small</a:t>
          </a:r>
        </a:p>
      </dgm:t>
    </dgm:pt>
    <dgm:pt modelId="{A3D68D1C-DA6A-4DDA-8969-BE88BE9A465D}" type="parTrans" cxnId="{36E83390-249C-4224-95EB-76657B90F308}">
      <dgm:prSet/>
      <dgm:spPr/>
      <dgm:t>
        <a:bodyPr/>
        <a:lstStyle/>
        <a:p>
          <a:endParaRPr lang="en-US"/>
        </a:p>
      </dgm:t>
    </dgm:pt>
    <dgm:pt modelId="{4410B7C8-740E-407E-BA7B-3DDB940CACB3}" type="sibTrans" cxnId="{36E83390-249C-4224-95EB-76657B90F308}">
      <dgm:prSet/>
      <dgm:spPr/>
      <dgm:t>
        <a:bodyPr/>
        <a:lstStyle/>
        <a:p>
          <a:endParaRPr lang="en-US"/>
        </a:p>
      </dgm:t>
    </dgm:pt>
    <dgm:pt modelId="{123A8D35-8D7F-4E1C-9C2C-0F631471DABB}">
      <dgm:prSet/>
      <dgm:spPr/>
      <dgm:t>
        <a:bodyPr/>
        <a:lstStyle/>
        <a:p>
          <a:r>
            <a:rPr lang="en-US"/>
            <a:t>Avoid Deep Nesting</a:t>
          </a:r>
        </a:p>
      </dgm:t>
    </dgm:pt>
    <dgm:pt modelId="{96D7B669-091C-458D-AA0D-FE5FF478AAA0}" type="parTrans" cxnId="{E1311919-B4CC-46DD-83FB-92D2A69DAA9F}">
      <dgm:prSet/>
      <dgm:spPr/>
      <dgm:t>
        <a:bodyPr/>
        <a:lstStyle/>
        <a:p>
          <a:endParaRPr lang="en-US"/>
        </a:p>
      </dgm:t>
    </dgm:pt>
    <dgm:pt modelId="{E57705A3-B071-489E-8329-29ED761016B2}" type="sibTrans" cxnId="{E1311919-B4CC-46DD-83FB-92D2A69DAA9F}">
      <dgm:prSet/>
      <dgm:spPr/>
      <dgm:t>
        <a:bodyPr/>
        <a:lstStyle/>
        <a:p>
          <a:endParaRPr lang="en-US"/>
        </a:p>
      </dgm:t>
    </dgm:pt>
    <dgm:pt modelId="{1F91E743-FB8F-4343-9D00-D628E03E924F}">
      <dgm:prSet/>
      <dgm:spPr/>
      <dgm:t>
        <a:bodyPr/>
        <a:lstStyle/>
        <a:p>
          <a:r>
            <a:rPr lang="en-US"/>
            <a:t>Comments and Documentation</a:t>
          </a:r>
        </a:p>
      </dgm:t>
    </dgm:pt>
    <dgm:pt modelId="{243C1C3F-657D-4A34-949D-3268C944D63E}" type="parTrans" cxnId="{956FC607-9050-471C-9F1B-531E9C075A67}">
      <dgm:prSet/>
      <dgm:spPr/>
      <dgm:t>
        <a:bodyPr/>
        <a:lstStyle/>
        <a:p>
          <a:endParaRPr lang="en-US"/>
        </a:p>
      </dgm:t>
    </dgm:pt>
    <dgm:pt modelId="{54A67F66-561F-427A-B12A-423796AD3E66}" type="sibTrans" cxnId="{956FC607-9050-471C-9F1B-531E9C075A67}">
      <dgm:prSet/>
      <dgm:spPr/>
      <dgm:t>
        <a:bodyPr/>
        <a:lstStyle/>
        <a:p>
          <a:endParaRPr lang="en-US"/>
        </a:p>
      </dgm:t>
    </dgm:pt>
    <dgm:pt modelId="{DB4BF390-CAA8-4729-93CA-039CB863F717}">
      <dgm:prSet/>
      <dgm:spPr/>
      <dgm:t>
        <a:bodyPr/>
        <a:lstStyle/>
        <a:p>
          <a:r>
            <a:rPr lang="en-US"/>
            <a:t>Formatting and Indentation</a:t>
          </a:r>
        </a:p>
      </dgm:t>
    </dgm:pt>
    <dgm:pt modelId="{C0197F1F-BBBD-4FE4-AB25-09BB0E044150}" type="parTrans" cxnId="{28866F22-8014-49B0-98C9-B99314CF4C25}">
      <dgm:prSet/>
      <dgm:spPr/>
      <dgm:t>
        <a:bodyPr/>
        <a:lstStyle/>
        <a:p>
          <a:endParaRPr lang="en-US"/>
        </a:p>
      </dgm:t>
    </dgm:pt>
    <dgm:pt modelId="{A255574D-9446-4BB7-9707-F3816477967E}" type="sibTrans" cxnId="{28866F22-8014-49B0-98C9-B99314CF4C25}">
      <dgm:prSet/>
      <dgm:spPr/>
      <dgm:t>
        <a:bodyPr/>
        <a:lstStyle/>
        <a:p>
          <a:endParaRPr lang="en-US"/>
        </a:p>
      </dgm:t>
    </dgm:pt>
    <dgm:pt modelId="{53210AF3-5828-4894-BC86-5EB855C761C6}">
      <dgm:prSet/>
      <dgm:spPr/>
      <dgm:t>
        <a:bodyPr/>
        <a:lstStyle/>
        <a:p>
          <a:r>
            <a:rPr lang="en-US"/>
            <a:t>Use Descriptive Function/Method Signatures</a:t>
          </a:r>
        </a:p>
      </dgm:t>
    </dgm:pt>
    <dgm:pt modelId="{F6061C15-DEFA-4085-BE65-3FAE41A9A73F}" type="parTrans" cxnId="{1CD31430-8028-4191-9484-7DF7B7E6B2F7}">
      <dgm:prSet/>
      <dgm:spPr/>
      <dgm:t>
        <a:bodyPr/>
        <a:lstStyle/>
        <a:p>
          <a:endParaRPr lang="en-US"/>
        </a:p>
      </dgm:t>
    </dgm:pt>
    <dgm:pt modelId="{FDFD0CBB-B376-4A68-967B-225F657A16CD}" type="sibTrans" cxnId="{1CD31430-8028-4191-9484-7DF7B7E6B2F7}">
      <dgm:prSet/>
      <dgm:spPr/>
      <dgm:t>
        <a:bodyPr/>
        <a:lstStyle/>
        <a:p>
          <a:endParaRPr lang="en-US"/>
        </a:p>
      </dgm:t>
    </dgm:pt>
    <dgm:pt modelId="{76D8E8E0-EA3B-41E9-A985-A1C0DD54645B}">
      <dgm:prSet/>
      <dgm:spPr/>
      <dgm:t>
        <a:bodyPr/>
        <a:lstStyle/>
        <a:p>
          <a:r>
            <a:rPr lang="en-US"/>
            <a:t>Avoid Magic Numbers and Strings</a:t>
          </a:r>
        </a:p>
      </dgm:t>
    </dgm:pt>
    <dgm:pt modelId="{0DF00143-9A0A-45DD-80D6-DE39FE767DA9}" type="parTrans" cxnId="{0B6D7B64-D218-4294-B57D-A411DFDD744E}">
      <dgm:prSet/>
      <dgm:spPr/>
      <dgm:t>
        <a:bodyPr/>
        <a:lstStyle/>
        <a:p>
          <a:endParaRPr lang="en-US"/>
        </a:p>
      </dgm:t>
    </dgm:pt>
    <dgm:pt modelId="{189433DE-F831-4D39-A802-A2B0C9281237}" type="sibTrans" cxnId="{0B6D7B64-D218-4294-B57D-A411DFDD744E}">
      <dgm:prSet/>
      <dgm:spPr/>
      <dgm:t>
        <a:bodyPr/>
        <a:lstStyle/>
        <a:p>
          <a:endParaRPr lang="en-US"/>
        </a:p>
      </dgm:t>
    </dgm:pt>
    <dgm:pt modelId="{554A7BDF-4580-42F0-AB57-381440E7CD79}">
      <dgm:prSet/>
      <dgm:spPr/>
      <dgm:t>
        <a:bodyPr/>
        <a:lstStyle/>
        <a:p>
          <a:r>
            <a:rPr lang="en-US"/>
            <a:t>Error Handling</a:t>
          </a:r>
        </a:p>
      </dgm:t>
    </dgm:pt>
    <dgm:pt modelId="{E1727342-E345-4023-8919-5084766B4AEF}" type="parTrans" cxnId="{F3AD32F5-DA29-49A0-9640-6D664AB99F87}">
      <dgm:prSet/>
      <dgm:spPr/>
      <dgm:t>
        <a:bodyPr/>
        <a:lstStyle/>
        <a:p>
          <a:endParaRPr lang="en-US"/>
        </a:p>
      </dgm:t>
    </dgm:pt>
    <dgm:pt modelId="{3C3902FA-A142-402C-917E-EA62B8522BC8}" type="sibTrans" cxnId="{F3AD32F5-DA29-49A0-9640-6D664AB99F87}">
      <dgm:prSet/>
      <dgm:spPr/>
      <dgm:t>
        <a:bodyPr/>
        <a:lstStyle/>
        <a:p>
          <a:endParaRPr lang="en-US"/>
        </a:p>
      </dgm:t>
    </dgm:pt>
    <dgm:pt modelId="{631A9C89-F42B-4BFC-903B-EBE75DF4BAC0}">
      <dgm:prSet/>
      <dgm:spPr/>
      <dgm:t>
        <a:bodyPr/>
        <a:lstStyle/>
        <a:p>
          <a:r>
            <a:rPr lang="en-US"/>
            <a:t>Separation of Concerns</a:t>
          </a:r>
        </a:p>
      </dgm:t>
    </dgm:pt>
    <dgm:pt modelId="{6464F185-A91C-472F-B85E-50E04EEF02F5}" type="parTrans" cxnId="{7ABBB1B7-DD48-47C6-9DA8-E07494B818EB}">
      <dgm:prSet/>
      <dgm:spPr/>
      <dgm:t>
        <a:bodyPr/>
        <a:lstStyle/>
        <a:p>
          <a:endParaRPr lang="en-US"/>
        </a:p>
      </dgm:t>
    </dgm:pt>
    <dgm:pt modelId="{67ECC4AB-63AE-40B3-A3BA-3F64516E6AA9}" type="sibTrans" cxnId="{7ABBB1B7-DD48-47C6-9DA8-E07494B818EB}">
      <dgm:prSet/>
      <dgm:spPr/>
      <dgm:t>
        <a:bodyPr/>
        <a:lstStyle/>
        <a:p>
          <a:endParaRPr lang="en-US"/>
        </a:p>
      </dgm:t>
    </dgm:pt>
    <dgm:pt modelId="{DE20EB7C-D721-45E6-B217-AB28321B38FF}">
      <dgm:prSet/>
      <dgm:spPr/>
      <dgm:t>
        <a:bodyPr/>
        <a:lstStyle/>
        <a:p>
          <a:r>
            <a:rPr lang="en-US"/>
            <a:t>Consistent Naming Conventions</a:t>
          </a:r>
        </a:p>
      </dgm:t>
    </dgm:pt>
    <dgm:pt modelId="{CA0640B7-04FE-4081-A7D0-2AAD2994438A}" type="parTrans" cxnId="{E8703997-36B5-40AB-96F6-10E5C060D816}">
      <dgm:prSet/>
      <dgm:spPr/>
      <dgm:t>
        <a:bodyPr/>
        <a:lstStyle/>
        <a:p>
          <a:endParaRPr lang="en-US"/>
        </a:p>
      </dgm:t>
    </dgm:pt>
    <dgm:pt modelId="{AF700BCF-6E58-4E41-B44C-1F884F28DD8E}" type="sibTrans" cxnId="{E8703997-36B5-40AB-96F6-10E5C060D816}">
      <dgm:prSet/>
      <dgm:spPr/>
      <dgm:t>
        <a:bodyPr/>
        <a:lstStyle/>
        <a:p>
          <a:endParaRPr lang="en-US"/>
        </a:p>
      </dgm:t>
    </dgm:pt>
    <dgm:pt modelId="{88E51A91-5F33-4307-9933-0F9740F2820C}">
      <dgm:prSet/>
      <dgm:spPr/>
      <dgm:t>
        <a:bodyPr/>
        <a:lstStyle/>
        <a:p>
          <a:r>
            <a:rPr lang="en-US"/>
            <a:t>Use Version Control</a:t>
          </a:r>
        </a:p>
      </dgm:t>
    </dgm:pt>
    <dgm:pt modelId="{C79AC68F-2E01-499E-A697-E97F6A51881C}" type="parTrans" cxnId="{08920B87-18E8-4E78-A62C-1E790503B8B0}">
      <dgm:prSet/>
      <dgm:spPr/>
      <dgm:t>
        <a:bodyPr/>
        <a:lstStyle/>
        <a:p>
          <a:endParaRPr lang="en-US"/>
        </a:p>
      </dgm:t>
    </dgm:pt>
    <dgm:pt modelId="{B1E8110C-90B1-4BA6-8D04-03893E68832B}" type="sibTrans" cxnId="{08920B87-18E8-4E78-A62C-1E790503B8B0}">
      <dgm:prSet/>
      <dgm:spPr/>
      <dgm:t>
        <a:bodyPr/>
        <a:lstStyle/>
        <a:p>
          <a:endParaRPr lang="en-US"/>
        </a:p>
      </dgm:t>
    </dgm:pt>
    <dgm:pt modelId="{7C167B24-7072-4CD0-A2A9-19CA3DCBD2C8}">
      <dgm:prSet/>
      <dgm:spPr/>
      <dgm:t>
        <a:bodyPr/>
        <a:lstStyle/>
        <a:p>
          <a:r>
            <a:rPr lang="en-US"/>
            <a:t>Unit Testing &amp; TDD</a:t>
          </a:r>
        </a:p>
      </dgm:t>
    </dgm:pt>
    <dgm:pt modelId="{B043E70A-84E1-4678-942A-1FE39CC50074}" type="parTrans" cxnId="{A2DD0AD6-5C7F-4972-BFC2-5E2F270FA5CE}">
      <dgm:prSet/>
      <dgm:spPr/>
      <dgm:t>
        <a:bodyPr/>
        <a:lstStyle/>
        <a:p>
          <a:endParaRPr lang="en-US"/>
        </a:p>
      </dgm:t>
    </dgm:pt>
    <dgm:pt modelId="{347813C7-CDEB-48BB-A64B-84F81575A26E}" type="sibTrans" cxnId="{A2DD0AD6-5C7F-4972-BFC2-5E2F270FA5CE}">
      <dgm:prSet/>
      <dgm:spPr/>
      <dgm:t>
        <a:bodyPr/>
        <a:lstStyle/>
        <a:p>
          <a:endParaRPr lang="en-US"/>
        </a:p>
      </dgm:t>
    </dgm:pt>
    <dgm:pt modelId="{F8F1C4E0-076C-4CA8-8377-4DB6CE6DD281}">
      <dgm:prSet/>
      <dgm:spPr/>
      <dgm:t>
        <a:bodyPr/>
        <a:lstStyle/>
        <a:p>
          <a:r>
            <a:rPr lang="en-US"/>
            <a:t>Refactor Regularly:</a:t>
          </a:r>
        </a:p>
      </dgm:t>
    </dgm:pt>
    <dgm:pt modelId="{03CEF05E-AB9F-44ED-8243-5B0366DD3188}" type="parTrans" cxnId="{3D86A26A-DD8E-4C4C-B6FC-61D64E009A03}">
      <dgm:prSet/>
      <dgm:spPr/>
      <dgm:t>
        <a:bodyPr/>
        <a:lstStyle/>
        <a:p>
          <a:endParaRPr lang="en-US"/>
        </a:p>
      </dgm:t>
    </dgm:pt>
    <dgm:pt modelId="{EFBBFCC8-7B87-4765-959E-61B7603A1443}" type="sibTrans" cxnId="{3D86A26A-DD8E-4C4C-B6FC-61D64E009A03}">
      <dgm:prSet/>
      <dgm:spPr/>
      <dgm:t>
        <a:bodyPr/>
        <a:lstStyle/>
        <a:p>
          <a:endParaRPr lang="en-US"/>
        </a:p>
      </dgm:t>
    </dgm:pt>
    <dgm:pt modelId="{BCE4479A-A91E-4CA6-B4D2-A30319D92984}">
      <dgm:prSet/>
      <dgm:spPr/>
      <dgm:t>
        <a:bodyPr/>
        <a:lstStyle/>
        <a:p>
          <a:r>
            <a:rPr lang="en-US"/>
            <a:t>Avoid Complex and Nested Conditionals:</a:t>
          </a:r>
        </a:p>
      </dgm:t>
    </dgm:pt>
    <dgm:pt modelId="{056CBE3C-F80F-4500-9C0E-9AC1EFB1CC28}" type="parTrans" cxnId="{FBCF289C-0F9F-44C6-924B-872A8BA047AA}">
      <dgm:prSet/>
      <dgm:spPr/>
      <dgm:t>
        <a:bodyPr/>
        <a:lstStyle/>
        <a:p>
          <a:endParaRPr lang="en-US"/>
        </a:p>
      </dgm:t>
    </dgm:pt>
    <dgm:pt modelId="{DC6C41B0-37E3-46DF-983A-EDD1C7ED9F7E}" type="sibTrans" cxnId="{FBCF289C-0F9F-44C6-924B-872A8BA047AA}">
      <dgm:prSet/>
      <dgm:spPr/>
      <dgm:t>
        <a:bodyPr/>
        <a:lstStyle/>
        <a:p>
          <a:endParaRPr lang="en-US"/>
        </a:p>
      </dgm:t>
    </dgm:pt>
    <dgm:pt modelId="{3C97B1E3-21DF-4F02-B095-E56980BCC390}">
      <dgm:prSet/>
      <dgm:spPr/>
      <dgm:t>
        <a:bodyPr/>
        <a:lstStyle/>
        <a:p>
          <a:r>
            <a:rPr lang="en-US"/>
            <a:t>Limit Function/Method Arguments:</a:t>
          </a:r>
        </a:p>
      </dgm:t>
    </dgm:pt>
    <dgm:pt modelId="{6D040980-7BB6-43C3-8698-28C0A8ACFC95}" type="parTrans" cxnId="{02329699-FCEE-4E00-BAC1-AD0A826B820E}">
      <dgm:prSet/>
      <dgm:spPr/>
      <dgm:t>
        <a:bodyPr/>
        <a:lstStyle/>
        <a:p>
          <a:endParaRPr lang="en-US"/>
        </a:p>
      </dgm:t>
    </dgm:pt>
    <dgm:pt modelId="{C2B0630F-7EBC-4D22-9C5F-9C37E45EA8D0}" type="sibTrans" cxnId="{02329699-FCEE-4E00-BAC1-AD0A826B820E}">
      <dgm:prSet/>
      <dgm:spPr/>
      <dgm:t>
        <a:bodyPr/>
        <a:lstStyle/>
        <a:p>
          <a:endParaRPr lang="en-US"/>
        </a:p>
      </dgm:t>
    </dgm:pt>
    <dgm:pt modelId="{D274A3F5-8B0E-45FA-BA3E-636216DA7950}">
      <dgm:prSet/>
      <dgm:spPr/>
      <dgm:t>
        <a:bodyPr/>
        <a:lstStyle/>
        <a:p>
          <a:r>
            <a:rPr lang="en-US"/>
            <a:t>Use Design Patterns Wisely:</a:t>
          </a:r>
        </a:p>
      </dgm:t>
    </dgm:pt>
    <dgm:pt modelId="{6858B2C3-09DF-477A-9A68-25A77BFFF754}" type="parTrans" cxnId="{A8274DFA-D669-401C-A4D1-8AC2FB19B87E}">
      <dgm:prSet/>
      <dgm:spPr/>
      <dgm:t>
        <a:bodyPr/>
        <a:lstStyle/>
        <a:p>
          <a:endParaRPr lang="en-US"/>
        </a:p>
      </dgm:t>
    </dgm:pt>
    <dgm:pt modelId="{531785E6-051F-4368-9EDD-A2A5734D9224}" type="sibTrans" cxnId="{A8274DFA-D669-401C-A4D1-8AC2FB19B87E}">
      <dgm:prSet/>
      <dgm:spPr/>
      <dgm:t>
        <a:bodyPr/>
        <a:lstStyle/>
        <a:p>
          <a:endParaRPr lang="en-US"/>
        </a:p>
      </dgm:t>
    </dgm:pt>
    <dgm:pt modelId="{B9F47AC8-AE46-4CD6-975A-C3012875BD1C}">
      <dgm:prSet/>
      <dgm:spPr/>
      <dgm:t>
        <a:bodyPr/>
        <a:lstStyle/>
        <a:p>
          <a:r>
            <a:rPr lang="en-US"/>
            <a:t>Optimize for Readability:</a:t>
          </a:r>
        </a:p>
      </dgm:t>
    </dgm:pt>
    <dgm:pt modelId="{FBCBF378-ABDA-4D67-9663-D1EFC553A186}" type="parTrans" cxnId="{2186165E-43C5-42DD-B6A7-AAEC2A832569}">
      <dgm:prSet/>
      <dgm:spPr/>
      <dgm:t>
        <a:bodyPr/>
        <a:lstStyle/>
        <a:p>
          <a:endParaRPr lang="en-US"/>
        </a:p>
      </dgm:t>
    </dgm:pt>
    <dgm:pt modelId="{E3AFEAED-5B95-4FCF-8E05-343E564512B3}" type="sibTrans" cxnId="{2186165E-43C5-42DD-B6A7-AAEC2A832569}">
      <dgm:prSet/>
      <dgm:spPr/>
      <dgm:t>
        <a:bodyPr/>
        <a:lstStyle/>
        <a:p>
          <a:endParaRPr lang="en-US"/>
        </a:p>
      </dgm:t>
    </dgm:pt>
    <dgm:pt modelId="{3657FA99-0208-4EA7-82B2-3DD5AC82FC5F}">
      <dgm:prSet/>
      <dgm:spPr/>
      <dgm:t>
        <a:bodyPr/>
        <a:lstStyle/>
        <a:p>
          <a:r>
            <a:rPr lang="en-US"/>
            <a:t>Continuous Learning and Improvement:</a:t>
          </a:r>
        </a:p>
      </dgm:t>
    </dgm:pt>
    <dgm:pt modelId="{AFD669FA-581F-44B8-B4E3-591F43F0DB70}" type="parTrans" cxnId="{21971CB2-54FE-4CA1-BD0A-5ABC5EB444CA}">
      <dgm:prSet/>
      <dgm:spPr/>
      <dgm:t>
        <a:bodyPr/>
        <a:lstStyle/>
        <a:p>
          <a:endParaRPr lang="en-US"/>
        </a:p>
      </dgm:t>
    </dgm:pt>
    <dgm:pt modelId="{47CE6AB8-4726-4DD8-B0B3-034EDE79C083}" type="sibTrans" cxnId="{21971CB2-54FE-4CA1-BD0A-5ABC5EB444CA}">
      <dgm:prSet/>
      <dgm:spPr/>
      <dgm:t>
        <a:bodyPr/>
        <a:lstStyle/>
        <a:p>
          <a:endParaRPr lang="en-US"/>
        </a:p>
      </dgm:t>
    </dgm:pt>
    <dgm:pt modelId="{59A6774C-0E6D-4144-80E4-D3CA61BC59E2}" type="pres">
      <dgm:prSet presAssocID="{E289E171-E91B-4499-B8E5-A9099915C91D}" presName="diagram" presStyleCnt="0">
        <dgm:presLayoutVars>
          <dgm:dir/>
          <dgm:resizeHandles val="exact"/>
        </dgm:presLayoutVars>
      </dgm:prSet>
      <dgm:spPr/>
    </dgm:pt>
    <dgm:pt modelId="{EAEF9A46-6EDA-4395-A8F0-C775B2AB582E}" type="pres">
      <dgm:prSet presAssocID="{29FE00F5-761A-4FB1-9994-C52C59481330}" presName="node" presStyleLbl="node1" presStyleIdx="0" presStyleCnt="20">
        <dgm:presLayoutVars>
          <dgm:bulletEnabled val="1"/>
        </dgm:presLayoutVars>
      </dgm:prSet>
      <dgm:spPr/>
    </dgm:pt>
    <dgm:pt modelId="{6227C8A9-7BDE-4494-8E91-D6F41AEFEA35}" type="pres">
      <dgm:prSet presAssocID="{D0C242D9-AD48-433E-98D3-46BD95D0BF75}" presName="sibTrans" presStyleCnt="0"/>
      <dgm:spPr/>
    </dgm:pt>
    <dgm:pt modelId="{72ED899A-84AD-44D3-9955-52ED87BB5320}" type="pres">
      <dgm:prSet presAssocID="{6DFC0916-F13E-4A1E-8AE1-9326B0AD808D}" presName="node" presStyleLbl="node1" presStyleIdx="1" presStyleCnt="20">
        <dgm:presLayoutVars>
          <dgm:bulletEnabled val="1"/>
        </dgm:presLayoutVars>
      </dgm:prSet>
      <dgm:spPr/>
    </dgm:pt>
    <dgm:pt modelId="{2B662ADF-B964-494E-9713-EEE8843C7BF8}" type="pres">
      <dgm:prSet presAssocID="{0FFC5619-8A19-44B7-B3C8-75E8D88EB263}" presName="sibTrans" presStyleCnt="0"/>
      <dgm:spPr/>
    </dgm:pt>
    <dgm:pt modelId="{A3496612-4A09-4C23-9390-07FEE64C8539}" type="pres">
      <dgm:prSet presAssocID="{D0A1AA94-05BB-402F-BE97-6931B6C1F212}" presName="node" presStyleLbl="node1" presStyleIdx="2" presStyleCnt="20">
        <dgm:presLayoutVars>
          <dgm:bulletEnabled val="1"/>
        </dgm:presLayoutVars>
      </dgm:prSet>
      <dgm:spPr/>
    </dgm:pt>
    <dgm:pt modelId="{96C6B502-264A-44C9-BE33-44A47017FAC3}" type="pres">
      <dgm:prSet presAssocID="{DE549AB3-3ECE-49C6-B2B6-CC59B1BEBE50}" presName="sibTrans" presStyleCnt="0"/>
      <dgm:spPr/>
    </dgm:pt>
    <dgm:pt modelId="{B4631947-323D-4902-9943-1B82754D8FC2}" type="pres">
      <dgm:prSet presAssocID="{DE8E4454-4E7F-43CD-994B-7D75E7A8BCB5}" presName="node" presStyleLbl="node1" presStyleIdx="3" presStyleCnt="20">
        <dgm:presLayoutVars>
          <dgm:bulletEnabled val="1"/>
        </dgm:presLayoutVars>
      </dgm:prSet>
      <dgm:spPr/>
    </dgm:pt>
    <dgm:pt modelId="{3D16680B-CDC8-4111-AE56-4B6046E1D3B1}" type="pres">
      <dgm:prSet presAssocID="{4410B7C8-740E-407E-BA7B-3DDB940CACB3}" presName="sibTrans" presStyleCnt="0"/>
      <dgm:spPr/>
    </dgm:pt>
    <dgm:pt modelId="{EC1278B9-FC5F-46DE-B1D7-6D54AF55A99D}" type="pres">
      <dgm:prSet presAssocID="{123A8D35-8D7F-4E1C-9C2C-0F631471DABB}" presName="node" presStyleLbl="node1" presStyleIdx="4" presStyleCnt="20">
        <dgm:presLayoutVars>
          <dgm:bulletEnabled val="1"/>
        </dgm:presLayoutVars>
      </dgm:prSet>
      <dgm:spPr/>
    </dgm:pt>
    <dgm:pt modelId="{5C372F06-AAF8-4E08-81C2-A096C8B7799E}" type="pres">
      <dgm:prSet presAssocID="{E57705A3-B071-489E-8329-29ED761016B2}" presName="sibTrans" presStyleCnt="0"/>
      <dgm:spPr/>
    </dgm:pt>
    <dgm:pt modelId="{269DA82A-5884-4FE8-AEB2-8C07BBCAC6BC}" type="pres">
      <dgm:prSet presAssocID="{1F91E743-FB8F-4343-9D00-D628E03E924F}" presName="node" presStyleLbl="node1" presStyleIdx="5" presStyleCnt="20">
        <dgm:presLayoutVars>
          <dgm:bulletEnabled val="1"/>
        </dgm:presLayoutVars>
      </dgm:prSet>
      <dgm:spPr/>
    </dgm:pt>
    <dgm:pt modelId="{92849347-DE81-45D0-B061-BB585B527679}" type="pres">
      <dgm:prSet presAssocID="{54A67F66-561F-427A-B12A-423796AD3E66}" presName="sibTrans" presStyleCnt="0"/>
      <dgm:spPr/>
    </dgm:pt>
    <dgm:pt modelId="{D1B60ADE-0C1D-45A5-AE09-2DFC1E4FA15B}" type="pres">
      <dgm:prSet presAssocID="{DB4BF390-CAA8-4729-93CA-039CB863F717}" presName="node" presStyleLbl="node1" presStyleIdx="6" presStyleCnt="20">
        <dgm:presLayoutVars>
          <dgm:bulletEnabled val="1"/>
        </dgm:presLayoutVars>
      </dgm:prSet>
      <dgm:spPr/>
    </dgm:pt>
    <dgm:pt modelId="{0BBF8DD9-F0A1-42F8-9098-1F523567DA51}" type="pres">
      <dgm:prSet presAssocID="{A255574D-9446-4BB7-9707-F3816477967E}" presName="sibTrans" presStyleCnt="0"/>
      <dgm:spPr/>
    </dgm:pt>
    <dgm:pt modelId="{0AA2F0B4-4356-46EF-B1F4-DFC68706EAC4}" type="pres">
      <dgm:prSet presAssocID="{53210AF3-5828-4894-BC86-5EB855C761C6}" presName="node" presStyleLbl="node1" presStyleIdx="7" presStyleCnt="20">
        <dgm:presLayoutVars>
          <dgm:bulletEnabled val="1"/>
        </dgm:presLayoutVars>
      </dgm:prSet>
      <dgm:spPr/>
    </dgm:pt>
    <dgm:pt modelId="{A7E7A007-08DD-4E3C-8BAC-9D0E3E1961AC}" type="pres">
      <dgm:prSet presAssocID="{FDFD0CBB-B376-4A68-967B-225F657A16CD}" presName="sibTrans" presStyleCnt="0"/>
      <dgm:spPr/>
    </dgm:pt>
    <dgm:pt modelId="{1E0C32D2-26DB-4B16-A1EA-68E09279C293}" type="pres">
      <dgm:prSet presAssocID="{76D8E8E0-EA3B-41E9-A985-A1C0DD54645B}" presName="node" presStyleLbl="node1" presStyleIdx="8" presStyleCnt="20">
        <dgm:presLayoutVars>
          <dgm:bulletEnabled val="1"/>
        </dgm:presLayoutVars>
      </dgm:prSet>
      <dgm:spPr/>
    </dgm:pt>
    <dgm:pt modelId="{E558FA04-F72D-42C6-BD80-C295F863BD22}" type="pres">
      <dgm:prSet presAssocID="{189433DE-F831-4D39-A802-A2B0C9281237}" presName="sibTrans" presStyleCnt="0"/>
      <dgm:spPr/>
    </dgm:pt>
    <dgm:pt modelId="{CF0B5F60-6771-4B9C-8469-0AF6830F6C86}" type="pres">
      <dgm:prSet presAssocID="{554A7BDF-4580-42F0-AB57-381440E7CD79}" presName="node" presStyleLbl="node1" presStyleIdx="9" presStyleCnt="20">
        <dgm:presLayoutVars>
          <dgm:bulletEnabled val="1"/>
        </dgm:presLayoutVars>
      </dgm:prSet>
      <dgm:spPr/>
    </dgm:pt>
    <dgm:pt modelId="{4CDCBA3A-89D6-4E13-BB4C-66043DD36B3E}" type="pres">
      <dgm:prSet presAssocID="{3C3902FA-A142-402C-917E-EA62B8522BC8}" presName="sibTrans" presStyleCnt="0"/>
      <dgm:spPr/>
    </dgm:pt>
    <dgm:pt modelId="{F51F4EE4-587C-4CE7-9703-142B5BD5EAD0}" type="pres">
      <dgm:prSet presAssocID="{631A9C89-F42B-4BFC-903B-EBE75DF4BAC0}" presName="node" presStyleLbl="node1" presStyleIdx="10" presStyleCnt="20">
        <dgm:presLayoutVars>
          <dgm:bulletEnabled val="1"/>
        </dgm:presLayoutVars>
      </dgm:prSet>
      <dgm:spPr/>
    </dgm:pt>
    <dgm:pt modelId="{6C56E365-5244-40DB-9568-1EE0CA01059A}" type="pres">
      <dgm:prSet presAssocID="{67ECC4AB-63AE-40B3-A3BA-3F64516E6AA9}" presName="sibTrans" presStyleCnt="0"/>
      <dgm:spPr/>
    </dgm:pt>
    <dgm:pt modelId="{BBB5B14D-04A5-49B8-AAEC-144DABC8A010}" type="pres">
      <dgm:prSet presAssocID="{DE20EB7C-D721-45E6-B217-AB28321B38FF}" presName="node" presStyleLbl="node1" presStyleIdx="11" presStyleCnt="20">
        <dgm:presLayoutVars>
          <dgm:bulletEnabled val="1"/>
        </dgm:presLayoutVars>
      </dgm:prSet>
      <dgm:spPr/>
    </dgm:pt>
    <dgm:pt modelId="{B18CA35E-97CF-4B12-8F21-2C0CC64CEAED}" type="pres">
      <dgm:prSet presAssocID="{AF700BCF-6E58-4E41-B44C-1F884F28DD8E}" presName="sibTrans" presStyleCnt="0"/>
      <dgm:spPr/>
    </dgm:pt>
    <dgm:pt modelId="{15A42B36-92FC-48CF-AA43-87B0E851E007}" type="pres">
      <dgm:prSet presAssocID="{88E51A91-5F33-4307-9933-0F9740F2820C}" presName="node" presStyleLbl="node1" presStyleIdx="12" presStyleCnt="20">
        <dgm:presLayoutVars>
          <dgm:bulletEnabled val="1"/>
        </dgm:presLayoutVars>
      </dgm:prSet>
      <dgm:spPr/>
    </dgm:pt>
    <dgm:pt modelId="{1724E1FD-5171-4C73-8B8F-4D8376E34C99}" type="pres">
      <dgm:prSet presAssocID="{B1E8110C-90B1-4BA6-8D04-03893E68832B}" presName="sibTrans" presStyleCnt="0"/>
      <dgm:spPr/>
    </dgm:pt>
    <dgm:pt modelId="{5A498E89-D4D6-41F2-8E37-11F2CE43C99E}" type="pres">
      <dgm:prSet presAssocID="{7C167B24-7072-4CD0-A2A9-19CA3DCBD2C8}" presName="node" presStyleLbl="node1" presStyleIdx="13" presStyleCnt="20">
        <dgm:presLayoutVars>
          <dgm:bulletEnabled val="1"/>
        </dgm:presLayoutVars>
      </dgm:prSet>
      <dgm:spPr/>
    </dgm:pt>
    <dgm:pt modelId="{5DEB5E09-C4F8-49E0-954E-39DBE23D7282}" type="pres">
      <dgm:prSet presAssocID="{347813C7-CDEB-48BB-A64B-84F81575A26E}" presName="sibTrans" presStyleCnt="0"/>
      <dgm:spPr/>
    </dgm:pt>
    <dgm:pt modelId="{F8F84992-4F6A-4046-B0AF-C532631DF9FA}" type="pres">
      <dgm:prSet presAssocID="{F8F1C4E0-076C-4CA8-8377-4DB6CE6DD281}" presName="node" presStyleLbl="node1" presStyleIdx="14" presStyleCnt="20">
        <dgm:presLayoutVars>
          <dgm:bulletEnabled val="1"/>
        </dgm:presLayoutVars>
      </dgm:prSet>
      <dgm:spPr/>
    </dgm:pt>
    <dgm:pt modelId="{B504A8BC-BE99-4785-9985-20627BDFBF7D}" type="pres">
      <dgm:prSet presAssocID="{EFBBFCC8-7B87-4765-959E-61B7603A1443}" presName="sibTrans" presStyleCnt="0"/>
      <dgm:spPr/>
    </dgm:pt>
    <dgm:pt modelId="{9BF002B1-DB0D-488E-906C-4D793745C3A4}" type="pres">
      <dgm:prSet presAssocID="{BCE4479A-A91E-4CA6-B4D2-A30319D92984}" presName="node" presStyleLbl="node1" presStyleIdx="15" presStyleCnt="20">
        <dgm:presLayoutVars>
          <dgm:bulletEnabled val="1"/>
        </dgm:presLayoutVars>
      </dgm:prSet>
      <dgm:spPr/>
    </dgm:pt>
    <dgm:pt modelId="{14933222-2066-4DD3-95AB-190C6ED3191F}" type="pres">
      <dgm:prSet presAssocID="{DC6C41B0-37E3-46DF-983A-EDD1C7ED9F7E}" presName="sibTrans" presStyleCnt="0"/>
      <dgm:spPr/>
    </dgm:pt>
    <dgm:pt modelId="{DD0F3B14-1154-4E5E-9BA9-42026AB1CD39}" type="pres">
      <dgm:prSet presAssocID="{3C97B1E3-21DF-4F02-B095-E56980BCC390}" presName="node" presStyleLbl="node1" presStyleIdx="16" presStyleCnt="20">
        <dgm:presLayoutVars>
          <dgm:bulletEnabled val="1"/>
        </dgm:presLayoutVars>
      </dgm:prSet>
      <dgm:spPr/>
    </dgm:pt>
    <dgm:pt modelId="{4F8AB207-75AE-4C91-8860-64393CBDF44A}" type="pres">
      <dgm:prSet presAssocID="{C2B0630F-7EBC-4D22-9C5F-9C37E45EA8D0}" presName="sibTrans" presStyleCnt="0"/>
      <dgm:spPr/>
    </dgm:pt>
    <dgm:pt modelId="{0CB85A19-ED43-4617-B65F-DE152EC9FD86}" type="pres">
      <dgm:prSet presAssocID="{D274A3F5-8B0E-45FA-BA3E-636216DA7950}" presName="node" presStyleLbl="node1" presStyleIdx="17" presStyleCnt="20">
        <dgm:presLayoutVars>
          <dgm:bulletEnabled val="1"/>
        </dgm:presLayoutVars>
      </dgm:prSet>
      <dgm:spPr/>
    </dgm:pt>
    <dgm:pt modelId="{66D3A816-18CE-4A19-B24A-FDEDFCF83F41}" type="pres">
      <dgm:prSet presAssocID="{531785E6-051F-4368-9EDD-A2A5734D9224}" presName="sibTrans" presStyleCnt="0"/>
      <dgm:spPr/>
    </dgm:pt>
    <dgm:pt modelId="{FB648F41-4D97-4720-A97B-0D13EEEC18B9}" type="pres">
      <dgm:prSet presAssocID="{B9F47AC8-AE46-4CD6-975A-C3012875BD1C}" presName="node" presStyleLbl="node1" presStyleIdx="18" presStyleCnt="20">
        <dgm:presLayoutVars>
          <dgm:bulletEnabled val="1"/>
        </dgm:presLayoutVars>
      </dgm:prSet>
      <dgm:spPr/>
    </dgm:pt>
    <dgm:pt modelId="{1772F41E-531A-445A-81B6-145B762BD3FF}" type="pres">
      <dgm:prSet presAssocID="{E3AFEAED-5B95-4FCF-8E05-343E564512B3}" presName="sibTrans" presStyleCnt="0"/>
      <dgm:spPr/>
    </dgm:pt>
    <dgm:pt modelId="{965FF329-4851-4A35-BC24-9257B8388FBF}" type="pres">
      <dgm:prSet presAssocID="{3657FA99-0208-4EA7-82B2-3DD5AC82FC5F}" presName="node" presStyleLbl="node1" presStyleIdx="19" presStyleCnt="20">
        <dgm:presLayoutVars>
          <dgm:bulletEnabled val="1"/>
        </dgm:presLayoutVars>
      </dgm:prSet>
      <dgm:spPr/>
    </dgm:pt>
  </dgm:ptLst>
  <dgm:cxnLst>
    <dgm:cxn modelId="{956FC607-9050-471C-9F1B-531E9C075A67}" srcId="{E289E171-E91B-4499-B8E5-A9099915C91D}" destId="{1F91E743-FB8F-4343-9D00-D628E03E924F}" srcOrd="5" destOrd="0" parTransId="{243C1C3F-657D-4A34-949D-3268C944D63E}" sibTransId="{54A67F66-561F-427A-B12A-423796AD3E66}"/>
    <dgm:cxn modelId="{52720B10-8E13-474F-9E89-51E113672035}" type="presOf" srcId="{88E51A91-5F33-4307-9933-0F9740F2820C}" destId="{15A42B36-92FC-48CF-AA43-87B0E851E007}" srcOrd="0" destOrd="0" presId="urn:microsoft.com/office/officeart/2005/8/layout/default"/>
    <dgm:cxn modelId="{564A6514-D5B2-4D05-A501-D4E98C8864FC}" type="presOf" srcId="{D0A1AA94-05BB-402F-BE97-6931B6C1F212}" destId="{A3496612-4A09-4C23-9390-07FEE64C8539}" srcOrd="0" destOrd="0" presId="urn:microsoft.com/office/officeart/2005/8/layout/default"/>
    <dgm:cxn modelId="{E1311919-B4CC-46DD-83FB-92D2A69DAA9F}" srcId="{E289E171-E91B-4499-B8E5-A9099915C91D}" destId="{123A8D35-8D7F-4E1C-9C2C-0F631471DABB}" srcOrd="4" destOrd="0" parTransId="{96D7B669-091C-458D-AA0D-FE5FF478AAA0}" sibTransId="{E57705A3-B071-489E-8329-29ED761016B2}"/>
    <dgm:cxn modelId="{895C4B1A-346E-4E82-B81F-5AB3FD1B6D20}" type="presOf" srcId="{DE20EB7C-D721-45E6-B217-AB28321B38FF}" destId="{BBB5B14D-04A5-49B8-AAEC-144DABC8A010}" srcOrd="0" destOrd="0" presId="urn:microsoft.com/office/officeart/2005/8/layout/default"/>
    <dgm:cxn modelId="{28866F22-8014-49B0-98C9-B99314CF4C25}" srcId="{E289E171-E91B-4499-B8E5-A9099915C91D}" destId="{DB4BF390-CAA8-4729-93CA-039CB863F717}" srcOrd="6" destOrd="0" parTransId="{C0197F1F-BBBD-4FE4-AB25-09BB0E044150}" sibTransId="{A255574D-9446-4BB7-9707-F3816477967E}"/>
    <dgm:cxn modelId="{7E09C325-D3BA-4331-A2D4-768B327846FA}" type="presOf" srcId="{76D8E8E0-EA3B-41E9-A985-A1C0DD54645B}" destId="{1E0C32D2-26DB-4B16-A1EA-68E09279C293}" srcOrd="0" destOrd="0" presId="urn:microsoft.com/office/officeart/2005/8/layout/default"/>
    <dgm:cxn modelId="{5F5A8728-8324-4B3D-9497-EB1B96750095}" type="presOf" srcId="{DE8E4454-4E7F-43CD-994B-7D75E7A8BCB5}" destId="{B4631947-323D-4902-9943-1B82754D8FC2}" srcOrd="0" destOrd="0" presId="urn:microsoft.com/office/officeart/2005/8/layout/default"/>
    <dgm:cxn modelId="{07C16D29-1548-4426-8A68-75E3C05F9401}" type="presOf" srcId="{E289E171-E91B-4499-B8E5-A9099915C91D}" destId="{59A6774C-0E6D-4144-80E4-D3CA61BC59E2}" srcOrd="0" destOrd="0" presId="urn:microsoft.com/office/officeart/2005/8/layout/default"/>
    <dgm:cxn modelId="{1CD31430-8028-4191-9484-7DF7B7E6B2F7}" srcId="{E289E171-E91B-4499-B8E5-A9099915C91D}" destId="{53210AF3-5828-4894-BC86-5EB855C761C6}" srcOrd="7" destOrd="0" parTransId="{F6061C15-DEFA-4085-BE65-3FAE41A9A73F}" sibTransId="{FDFD0CBB-B376-4A68-967B-225F657A16CD}"/>
    <dgm:cxn modelId="{2A640833-4165-4D71-97BD-3AF997EAF85E}" srcId="{E289E171-E91B-4499-B8E5-A9099915C91D}" destId="{D0A1AA94-05BB-402F-BE97-6931B6C1F212}" srcOrd="2" destOrd="0" parTransId="{FB9CADB7-D06F-4769-83FC-FF73F6E22B32}" sibTransId="{DE549AB3-3ECE-49C6-B2B6-CC59B1BEBE50}"/>
    <dgm:cxn modelId="{CF5F6D36-FB79-403C-9EFA-04D9496DFE60}" type="presOf" srcId="{6DFC0916-F13E-4A1E-8AE1-9326B0AD808D}" destId="{72ED899A-84AD-44D3-9955-52ED87BB5320}" srcOrd="0" destOrd="0" presId="urn:microsoft.com/office/officeart/2005/8/layout/default"/>
    <dgm:cxn modelId="{2186165E-43C5-42DD-B6A7-AAEC2A832569}" srcId="{E289E171-E91B-4499-B8E5-A9099915C91D}" destId="{B9F47AC8-AE46-4CD6-975A-C3012875BD1C}" srcOrd="18" destOrd="0" parTransId="{FBCBF378-ABDA-4D67-9663-D1EFC553A186}" sibTransId="{E3AFEAED-5B95-4FCF-8E05-343E564512B3}"/>
    <dgm:cxn modelId="{A6C3F95E-A299-44A6-A6BC-3AE1AADBABD2}" type="presOf" srcId="{D274A3F5-8B0E-45FA-BA3E-636216DA7950}" destId="{0CB85A19-ED43-4617-B65F-DE152EC9FD86}" srcOrd="0" destOrd="0" presId="urn:microsoft.com/office/officeart/2005/8/layout/default"/>
    <dgm:cxn modelId="{0B6D7B64-D218-4294-B57D-A411DFDD744E}" srcId="{E289E171-E91B-4499-B8E5-A9099915C91D}" destId="{76D8E8E0-EA3B-41E9-A985-A1C0DD54645B}" srcOrd="8" destOrd="0" parTransId="{0DF00143-9A0A-45DD-80D6-DE39FE767DA9}" sibTransId="{189433DE-F831-4D39-A802-A2B0C9281237}"/>
    <dgm:cxn modelId="{3D86A26A-DD8E-4C4C-B6FC-61D64E009A03}" srcId="{E289E171-E91B-4499-B8E5-A9099915C91D}" destId="{F8F1C4E0-076C-4CA8-8377-4DB6CE6DD281}" srcOrd="14" destOrd="0" parTransId="{03CEF05E-AB9F-44ED-8243-5B0366DD3188}" sibTransId="{EFBBFCC8-7B87-4765-959E-61B7603A1443}"/>
    <dgm:cxn modelId="{DE387D4F-299E-4155-AB5A-C635322C23C5}" srcId="{E289E171-E91B-4499-B8E5-A9099915C91D}" destId="{6DFC0916-F13E-4A1E-8AE1-9326B0AD808D}" srcOrd="1" destOrd="0" parTransId="{B3095D7C-7889-44A1-8140-6C7C2C60E19F}" sibTransId="{0FFC5619-8A19-44B7-B3C8-75E8D88EB263}"/>
    <dgm:cxn modelId="{9B913171-A886-477C-BC0B-D1F5F5ABDD63}" type="presOf" srcId="{3657FA99-0208-4EA7-82B2-3DD5AC82FC5F}" destId="{965FF329-4851-4A35-BC24-9257B8388FBF}" srcOrd="0" destOrd="0" presId="urn:microsoft.com/office/officeart/2005/8/layout/default"/>
    <dgm:cxn modelId="{08920B87-18E8-4E78-A62C-1E790503B8B0}" srcId="{E289E171-E91B-4499-B8E5-A9099915C91D}" destId="{88E51A91-5F33-4307-9933-0F9740F2820C}" srcOrd="12" destOrd="0" parTransId="{C79AC68F-2E01-499E-A697-E97F6A51881C}" sibTransId="{B1E8110C-90B1-4BA6-8D04-03893E68832B}"/>
    <dgm:cxn modelId="{36E83390-249C-4224-95EB-76657B90F308}" srcId="{E289E171-E91B-4499-B8E5-A9099915C91D}" destId="{DE8E4454-4E7F-43CD-994B-7D75E7A8BCB5}" srcOrd="3" destOrd="0" parTransId="{A3D68D1C-DA6A-4DDA-8969-BE88BE9A465D}" sibTransId="{4410B7C8-740E-407E-BA7B-3DDB940CACB3}"/>
    <dgm:cxn modelId="{39043D96-C940-4E5A-9347-2FB90FE1E433}" type="presOf" srcId="{BCE4479A-A91E-4CA6-B4D2-A30319D92984}" destId="{9BF002B1-DB0D-488E-906C-4D793745C3A4}" srcOrd="0" destOrd="0" presId="urn:microsoft.com/office/officeart/2005/8/layout/default"/>
    <dgm:cxn modelId="{E8703997-36B5-40AB-96F6-10E5C060D816}" srcId="{E289E171-E91B-4499-B8E5-A9099915C91D}" destId="{DE20EB7C-D721-45E6-B217-AB28321B38FF}" srcOrd="11" destOrd="0" parTransId="{CA0640B7-04FE-4081-A7D0-2AAD2994438A}" sibTransId="{AF700BCF-6E58-4E41-B44C-1F884F28DD8E}"/>
    <dgm:cxn modelId="{02329699-FCEE-4E00-BAC1-AD0A826B820E}" srcId="{E289E171-E91B-4499-B8E5-A9099915C91D}" destId="{3C97B1E3-21DF-4F02-B095-E56980BCC390}" srcOrd="16" destOrd="0" parTransId="{6D040980-7BB6-43C3-8698-28C0A8ACFC95}" sibTransId="{C2B0630F-7EBC-4D22-9C5F-9C37E45EA8D0}"/>
    <dgm:cxn modelId="{FBCF289C-0F9F-44C6-924B-872A8BA047AA}" srcId="{E289E171-E91B-4499-B8E5-A9099915C91D}" destId="{BCE4479A-A91E-4CA6-B4D2-A30319D92984}" srcOrd="15" destOrd="0" parTransId="{056CBE3C-F80F-4500-9C0E-9AC1EFB1CC28}" sibTransId="{DC6C41B0-37E3-46DF-983A-EDD1C7ED9F7E}"/>
    <dgm:cxn modelId="{85D3A7A5-EB65-4535-B7A1-811202B59725}" type="presOf" srcId="{B9F47AC8-AE46-4CD6-975A-C3012875BD1C}" destId="{FB648F41-4D97-4720-A97B-0D13EEEC18B9}" srcOrd="0" destOrd="0" presId="urn:microsoft.com/office/officeart/2005/8/layout/default"/>
    <dgm:cxn modelId="{21971CB2-54FE-4CA1-BD0A-5ABC5EB444CA}" srcId="{E289E171-E91B-4499-B8E5-A9099915C91D}" destId="{3657FA99-0208-4EA7-82B2-3DD5AC82FC5F}" srcOrd="19" destOrd="0" parTransId="{AFD669FA-581F-44B8-B4E3-591F43F0DB70}" sibTransId="{47CE6AB8-4726-4DD8-B0B3-034EDE79C083}"/>
    <dgm:cxn modelId="{7ABBB1B7-DD48-47C6-9DA8-E07494B818EB}" srcId="{E289E171-E91B-4499-B8E5-A9099915C91D}" destId="{631A9C89-F42B-4BFC-903B-EBE75DF4BAC0}" srcOrd="10" destOrd="0" parTransId="{6464F185-A91C-472F-B85E-50E04EEF02F5}" sibTransId="{67ECC4AB-63AE-40B3-A3BA-3F64516E6AA9}"/>
    <dgm:cxn modelId="{A2DD0AD6-5C7F-4972-BFC2-5E2F270FA5CE}" srcId="{E289E171-E91B-4499-B8E5-A9099915C91D}" destId="{7C167B24-7072-4CD0-A2A9-19CA3DCBD2C8}" srcOrd="13" destOrd="0" parTransId="{B043E70A-84E1-4678-942A-1FE39CC50074}" sibTransId="{347813C7-CDEB-48BB-A64B-84F81575A26E}"/>
    <dgm:cxn modelId="{D91EAFD7-8A27-43A3-8D15-ED977C910A5A}" type="presOf" srcId="{F8F1C4E0-076C-4CA8-8377-4DB6CE6DD281}" destId="{F8F84992-4F6A-4046-B0AF-C532631DF9FA}" srcOrd="0" destOrd="0" presId="urn:microsoft.com/office/officeart/2005/8/layout/default"/>
    <dgm:cxn modelId="{3C66F3DA-5609-486E-AA6F-978E48828795}" type="presOf" srcId="{DB4BF390-CAA8-4729-93CA-039CB863F717}" destId="{D1B60ADE-0C1D-45A5-AE09-2DFC1E4FA15B}" srcOrd="0" destOrd="0" presId="urn:microsoft.com/office/officeart/2005/8/layout/default"/>
    <dgm:cxn modelId="{C542BBE4-AA81-4469-981B-E9578FDA95CA}" type="presOf" srcId="{631A9C89-F42B-4BFC-903B-EBE75DF4BAC0}" destId="{F51F4EE4-587C-4CE7-9703-142B5BD5EAD0}" srcOrd="0" destOrd="0" presId="urn:microsoft.com/office/officeart/2005/8/layout/default"/>
    <dgm:cxn modelId="{28454BE9-CC9A-4A78-B112-B13DF62A53B4}" srcId="{E289E171-E91B-4499-B8E5-A9099915C91D}" destId="{29FE00F5-761A-4FB1-9994-C52C59481330}" srcOrd="0" destOrd="0" parTransId="{523286E2-CD3A-4F9C-B584-BB91B2E2C24B}" sibTransId="{D0C242D9-AD48-433E-98D3-46BD95D0BF75}"/>
    <dgm:cxn modelId="{EC1E07EB-E9DF-49F7-A9AE-C8857C64474E}" type="presOf" srcId="{29FE00F5-761A-4FB1-9994-C52C59481330}" destId="{EAEF9A46-6EDA-4395-A8F0-C775B2AB582E}" srcOrd="0" destOrd="0" presId="urn:microsoft.com/office/officeart/2005/8/layout/default"/>
    <dgm:cxn modelId="{4EF9AFEB-5F43-4E2C-8814-243FAA101887}" type="presOf" srcId="{53210AF3-5828-4894-BC86-5EB855C761C6}" destId="{0AA2F0B4-4356-46EF-B1F4-DFC68706EAC4}" srcOrd="0" destOrd="0" presId="urn:microsoft.com/office/officeart/2005/8/layout/default"/>
    <dgm:cxn modelId="{EA0F07EE-BD6B-4151-B0F4-03964D73314C}" type="presOf" srcId="{554A7BDF-4580-42F0-AB57-381440E7CD79}" destId="{CF0B5F60-6771-4B9C-8469-0AF6830F6C86}" srcOrd="0" destOrd="0" presId="urn:microsoft.com/office/officeart/2005/8/layout/default"/>
    <dgm:cxn modelId="{47AC49F3-A97B-4F73-AE5A-FBF27909D113}" type="presOf" srcId="{123A8D35-8D7F-4E1C-9C2C-0F631471DABB}" destId="{EC1278B9-FC5F-46DE-B1D7-6D54AF55A99D}" srcOrd="0" destOrd="0" presId="urn:microsoft.com/office/officeart/2005/8/layout/default"/>
    <dgm:cxn modelId="{F3AD32F5-DA29-49A0-9640-6D664AB99F87}" srcId="{E289E171-E91B-4499-B8E5-A9099915C91D}" destId="{554A7BDF-4580-42F0-AB57-381440E7CD79}" srcOrd="9" destOrd="0" parTransId="{E1727342-E345-4023-8919-5084766B4AEF}" sibTransId="{3C3902FA-A142-402C-917E-EA62B8522BC8}"/>
    <dgm:cxn modelId="{160E53F5-F459-4F56-A086-8A53B4EF27B6}" type="presOf" srcId="{1F91E743-FB8F-4343-9D00-D628E03E924F}" destId="{269DA82A-5884-4FE8-AEB2-8C07BBCAC6BC}" srcOrd="0" destOrd="0" presId="urn:microsoft.com/office/officeart/2005/8/layout/default"/>
    <dgm:cxn modelId="{A8274DFA-D669-401C-A4D1-8AC2FB19B87E}" srcId="{E289E171-E91B-4499-B8E5-A9099915C91D}" destId="{D274A3F5-8B0E-45FA-BA3E-636216DA7950}" srcOrd="17" destOrd="0" parTransId="{6858B2C3-09DF-477A-9A68-25A77BFFF754}" sibTransId="{531785E6-051F-4368-9EDD-A2A5734D9224}"/>
    <dgm:cxn modelId="{5AE481FA-6894-46C2-BD93-6C0A884B6C07}" type="presOf" srcId="{7C167B24-7072-4CD0-A2A9-19CA3DCBD2C8}" destId="{5A498E89-D4D6-41F2-8E37-11F2CE43C99E}" srcOrd="0" destOrd="0" presId="urn:microsoft.com/office/officeart/2005/8/layout/default"/>
    <dgm:cxn modelId="{FFBC08FD-6ED0-4049-BCB5-F291B69E9366}" type="presOf" srcId="{3C97B1E3-21DF-4F02-B095-E56980BCC390}" destId="{DD0F3B14-1154-4E5E-9BA9-42026AB1CD39}" srcOrd="0" destOrd="0" presId="urn:microsoft.com/office/officeart/2005/8/layout/default"/>
    <dgm:cxn modelId="{C02DA3D6-5530-4FB1-A22D-5C37D283FD61}" type="presParOf" srcId="{59A6774C-0E6D-4144-80E4-D3CA61BC59E2}" destId="{EAEF9A46-6EDA-4395-A8F0-C775B2AB582E}" srcOrd="0" destOrd="0" presId="urn:microsoft.com/office/officeart/2005/8/layout/default"/>
    <dgm:cxn modelId="{59FF51E0-F233-4FD1-8B51-8913496843AA}" type="presParOf" srcId="{59A6774C-0E6D-4144-80E4-D3CA61BC59E2}" destId="{6227C8A9-7BDE-4494-8E91-D6F41AEFEA35}" srcOrd="1" destOrd="0" presId="urn:microsoft.com/office/officeart/2005/8/layout/default"/>
    <dgm:cxn modelId="{19D61DFF-7608-4D9B-B880-9607F41E972F}" type="presParOf" srcId="{59A6774C-0E6D-4144-80E4-D3CA61BC59E2}" destId="{72ED899A-84AD-44D3-9955-52ED87BB5320}" srcOrd="2" destOrd="0" presId="urn:microsoft.com/office/officeart/2005/8/layout/default"/>
    <dgm:cxn modelId="{F4B974D4-82A4-4E1C-BE47-20BD0E7FA165}" type="presParOf" srcId="{59A6774C-0E6D-4144-80E4-D3CA61BC59E2}" destId="{2B662ADF-B964-494E-9713-EEE8843C7BF8}" srcOrd="3" destOrd="0" presId="urn:microsoft.com/office/officeart/2005/8/layout/default"/>
    <dgm:cxn modelId="{CFD57C64-F393-48B5-894E-DA8FA6FF8DE6}" type="presParOf" srcId="{59A6774C-0E6D-4144-80E4-D3CA61BC59E2}" destId="{A3496612-4A09-4C23-9390-07FEE64C8539}" srcOrd="4" destOrd="0" presId="urn:microsoft.com/office/officeart/2005/8/layout/default"/>
    <dgm:cxn modelId="{DCD1C39C-44E5-4F16-9567-FAC876A045D9}" type="presParOf" srcId="{59A6774C-0E6D-4144-80E4-D3CA61BC59E2}" destId="{96C6B502-264A-44C9-BE33-44A47017FAC3}" srcOrd="5" destOrd="0" presId="urn:microsoft.com/office/officeart/2005/8/layout/default"/>
    <dgm:cxn modelId="{B96CC658-25C7-488C-9219-B6BDCEB3D106}" type="presParOf" srcId="{59A6774C-0E6D-4144-80E4-D3CA61BC59E2}" destId="{B4631947-323D-4902-9943-1B82754D8FC2}" srcOrd="6" destOrd="0" presId="urn:microsoft.com/office/officeart/2005/8/layout/default"/>
    <dgm:cxn modelId="{779A175E-2DA3-4B4E-B9CB-D1FB79D1B908}" type="presParOf" srcId="{59A6774C-0E6D-4144-80E4-D3CA61BC59E2}" destId="{3D16680B-CDC8-4111-AE56-4B6046E1D3B1}" srcOrd="7" destOrd="0" presId="urn:microsoft.com/office/officeart/2005/8/layout/default"/>
    <dgm:cxn modelId="{7A3AAE21-810D-45FD-976E-C68C62B72519}" type="presParOf" srcId="{59A6774C-0E6D-4144-80E4-D3CA61BC59E2}" destId="{EC1278B9-FC5F-46DE-B1D7-6D54AF55A99D}" srcOrd="8" destOrd="0" presId="urn:microsoft.com/office/officeart/2005/8/layout/default"/>
    <dgm:cxn modelId="{EC5F27C3-24FB-47C7-AF6D-A8DC79CBE126}" type="presParOf" srcId="{59A6774C-0E6D-4144-80E4-D3CA61BC59E2}" destId="{5C372F06-AAF8-4E08-81C2-A096C8B7799E}" srcOrd="9" destOrd="0" presId="urn:microsoft.com/office/officeart/2005/8/layout/default"/>
    <dgm:cxn modelId="{1786C673-C83A-4ADB-97CC-072B256B8921}" type="presParOf" srcId="{59A6774C-0E6D-4144-80E4-D3CA61BC59E2}" destId="{269DA82A-5884-4FE8-AEB2-8C07BBCAC6BC}" srcOrd="10" destOrd="0" presId="urn:microsoft.com/office/officeart/2005/8/layout/default"/>
    <dgm:cxn modelId="{19BB2DC0-6131-418F-81B9-1EC92F943AA6}" type="presParOf" srcId="{59A6774C-0E6D-4144-80E4-D3CA61BC59E2}" destId="{92849347-DE81-45D0-B061-BB585B527679}" srcOrd="11" destOrd="0" presId="urn:microsoft.com/office/officeart/2005/8/layout/default"/>
    <dgm:cxn modelId="{1D6AB758-0E12-4DC8-89BD-A854042FABB3}" type="presParOf" srcId="{59A6774C-0E6D-4144-80E4-D3CA61BC59E2}" destId="{D1B60ADE-0C1D-45A5-AE09-2DFC1E4FA15B}" srcOrd="12" destOrd="0" presId="urn:microsoft.com/office/officeart/2005/8/layout/default"/>
    <dgm:cxn modelId="{7072FCBB-5374-454D-83D0-8330143C5463}" type="presParOf" srcId="{59A6774C-0E6D-4144-80E4-D3CA61BC59E2}" destId="{0BBF8DD9-F0A1-42F8-9098-1F523567DA51}" srcOrd="13" destOrd="0" presId="urn:microsoft.com/office/officeart/2005/8/layout/default"/>
    <dgm:cxn modelId="{96D5C6B1-6BD2-4013-B722-652E05539401}" type="presParOf" srcId="{59A6774C-0E6D-4144-80E4-D3CA61BC59E2}" destId="{0AA2F0B4-4356-46EF-B1F4-DFC68706EAC4}" srcOrd="14" destOrd="0" presId="urn:microsoft.com/office/officeart/2005/8/layout/default"/>
    <dgm:cxn modelId="{20EED347-0288-4DC8-A7F1-6C52FA10C5D0}" type="presParOf" srcId="{59A6774C-0E6D-4144-80E4-D3CA61BC59E2}" destId="{A7E7A007-08DD-4E3C-8BAC-9D0E3E1961AC}" srcOrd="15" destOrd="0" presId="urn:microsoft.com/office/officeart/2005/8/layout/default"/>
    <dgm:cxn modelId="{32826416-091B-4DAE-9658-77E578781E94}" type="presParOf" srcId="{59A6774C-0E6D-4144-80E4-D3CA61BC59E2}" destId="{1E0C32D2-26DB-4B16-A1EA-68E09279C293}" srcOrd="16" destOrd="0" presId="urn:microsoft.com/office/officeart/2005/8/layout/default"/>
    <dgm:cxn modelId="{ABEE6B7A-14DE-48F4-B60E-8612400CF2A9}" type="presParOf" srcId="{59A6774C-0E6D-4144-80E4-D3CA61BC59E2}" destId="{E558FA04-F72D-42C6-BD80-C295F863BD22}" srcOrd="17" destOrd="0" presId="urn:microsoft.com/office/officeart/2005/8/layout/default"/>
    <dgm:cxn modelId="{8C6B22C1-258A-48C6-AD14-0D9CA5702329}" type="presParOf" srcId="{59A6774C-0E6D-4144-80E4-D3CA61BC59E2}" destId="{CF0B5F60-6771-4B9C-8469-0AF6830F6C86}" srcOrd="18" destOrd="0" presId="urn:microsoft.com/office/officeart/2005/8/layout/default"/>
    <dgm:cxn modelId="{D2F1FF76-DD48-451E-9E42-17FE06E78FC5}" type="presParOf" srcId="{59A6774C-0E6D-4144-80E4-D3CA61BC59E2}" destId="{4CDCBA3A-89D6-4E13-BB4C-66043DD36B3E}" srcOrd="19" destOrd="0" presId="urn:microsoft.com/office/officeart/2005/8/layout/default"/>
    <dgm:cxn modelId="{3C55DD2E-864D-4913-9B95-877BBC5463A1}" type="presParOf" srcId="{59A6774C-0E6D-4144-80E4-D3CA61BC59E2}" destId="{F51F4EE4-587C-4CE7-9703-142B5BD5EAD0}" srcOrd="20" destOrd="0" presId="urn:microsoft.com/office/officeart/2005/8/layout/default"/>
    <dgm:cxn modelId="{8EACE665-4C07-40AA-92E3-1554CCA1CF4C}" type="presParOf" srcId="{59A6774C-0E6D-4144-80E4-D3CA61BC59E2}" destId="{6C56E365-5244-40DB-9568-1EE0CA01059A}" srcOrd="21" destOrd="0" presId="urn:microsoft.com/office/officeart/2005/8/layout/default"/>
    <dgm:cxn modelId="{688D4592-E635-45CC-8AE4-10D9D1FF0EFB}" type="presParOf" srcId="{59A6774C-0E6D-4144-80E4-D3CA61BC59E2}" destId="{BBB5B14D-04A5-49B8-AAEC-144DABC8A010}" srcOrd="22" destOrd="0" presId="urn:microsoft.com/office/officeart/2005/8/layout/default"/>
    <dgm:cxn modelId="{AB46B30C-1F98-4A29-AAA1-0C0203337432}" type="presParOf" srcId="{59A6774C-0E6D-4144-80E4-D3CA61BC59E2}" destId="{B18CA35E-97CF-4B12-8F21-2C0CC64CEAED}" srcOrd="23" destOrd="0" presId="urn:microsoft.com/office/officeart/2005/8/layout/default"/>
    <dgm:cxn modelId="{5D139B32-FC84-4C58-B750-B4DC7E3026A5}" type="presParOf" srcId="{59A6774C-0E6D-4144-80E4-D3CA61BC59E2}" destId="{15A42B36-92FC-48CF-AA43-87B0E851E007}" srcOrd="24" destOrd="0" presId="urn:microsoft.com/office/officeart/2005/8/layout/default"/>
    <dgm:cxn modelId="{F78DC233-8494-4088-890F-295F4F2E904D}" type="presParOf" srcId="{59A6774C-0E6D-4144-80E4-D3CA61BC59E2}" destId="{1724E1FD-5171-4C73-8B8F-4D8376E34C99}" srcOrd="25" destOrd="0" presId="urn:microsoft.com/office/officeart/2005/8/layout/default"/>
    <dgm:cxn modelId="{D37FD284-B7B3-4A97-8656-B0946AA39319}" type="presParOf" srcId="{59A6774C-0E6D-4144-80E4-D3CA61BC59E2}" destId="{5A498E89-D4D6-41F2-8E37-11F2CE43C99E}" srcOrd="26" destOrd="0" presId="urn:microsoft.com/office/officeart/2005/8/layout/default"/>
    <dgm:cxn modelId="{7B5B7615-0968-42E7-9DC9-3CF59D848164}" type="presParOf" srcId="{59A6774C-0E6D-4144-80E4-D3CA61BC59E2}" destId="{5DEB5E09-C4F8-49E0-954E-39DBE23D7282}" srcOrd="27" destOrd="0" presId="urn:microsoft.com/office/officeart/2005/8/layout/default"/>
    <dgm:cxn modelId="{13D59DE7-13C5-46E9-BC20-8A26FBDE66CC}" type="presParOf" srcId="{59A6774C-0E6D-4144-80E4-D3CA61BC59E2}" destId="{F8F84992-4F6A-4046-B0AF-C532631DF9FA}" srcOrd="28" destOrd="0" presId="urn:microsoft.com/office/officeart/2005/8/layout/default"/>
    <dgm:cxn modelId="{72FCD610-9E07-4F9E-A9E2-76DE395E19A7}" type="presParOf" srcId="{59A6774C-0E6D-4144-80E4-D3CA61BC59E2}" destId="{B504A8BC-BE99-4785-9985-20627BDFBF7D}" srcOrd="29" destOrd="0" presId="urn:microsoft.com/office/officeart/2005/8/layout/default"/>
    <dgm:cxn modelId="{3081933A-46A6-4111-ADD4-2764DB146B8E}" type="presParOf" srcId="{59A6774C-0E6D-4144-80E4-D3CA61BC59E2}" destId="{9BF002B1-DB0D-488E-906C-4D793745C3A4}" srcOrd="30" destOrd="0" presId="urn:microsoft.com/office/officeart/2005/8/layout/default"/>
    <dgm:cxn modelId="{89EFF3FD-590B-4E31-B007-4EC983067E42}" type="presParOf" srcId="{59A6774C-0E6D-4144-80E4-D3CA61BC59E2}" destId="{14933222-2066-4DD3-95AB-190C6ED3191F}" srcOrd="31" destOrd="0" presId="urn:microsoft.com/office/officeart/2005/8/layout/default"/>
    <dgm:cxn modelId="{0B872442-C9D3-474B-BB40-41ABA5E33ED7}" type="presParOf" srcId="{59A6774C-0E6D-4144-80E4-D3CA61BC59E2}" destId="{DD0F3B14-1154-4E5E-9BA9-42026AB1CD39}" srcOrd="32" destOrd="0" presId="urn:microsoft.com/office/officeart/2005/8/layout/default"/>
    <dgm:cxn modelId="{0BFB6032-618F-40C8-B871-45381C21B99D}" type="presParOf" srcId="{59A6774C-0E6D-4144-80E4-D3CA61BC59E2}" destId="{4F8AB207-75AE-4C91-8860-64393CBDF44A}" srcOrd="33" destOrd="0" presId="urn:microsoft.com/office/officeart/2005/8/layout/default"/>
    <dgm:cxn modelId="{F2C5579C-4E58-4008-B620-87FCD7EADF9E}" type="presParOf" srcId="{59A6774C-0E6D-4144-80E4-D3CA61BC59E2}" destId="{0CB85A19-ED43-4617-B65F-DE152EC9FD86}" srcOrd="34" destOrd="0" presId="urn:microsoft.com/office/officeart/2005/8/layout/default"/>
    <dgm:cxn modelId="{65FB7EED-37DF-4AF0-9594-036291B35CEE}" type="presParOf" srcId="{59A6774C-0E6D-4144-80E4-D3CA61BC59E2}" destId="{66D3A816-18CE-4A19-B24A-FDEDFCF83F41}" srcOrd="35" destOrd="0" presId="urn:microsoft.com/office/officeart/2005/8/layout/default"/>
    <dgm:cxn modelId="{25A42788-3A18-4622-A409-86C454B70C86}" type="presParOf" srcId="{59A6774C-0E6D-4144-80E4-D3CA61BC59E2}" destId="{FB648F41-4D97-4720-A97B-0D13EEEC18B9}" srcOrd="36" destOrd="0" presId="urn:microsoft.com/office/officeart/2005/8/layout/default"/>
    <dgm:cxn modelId="{9925686B-7CE6-4DC7-B5F5-1B1DC8C8F539}" type="presParOf" srcId="{59A6774C-0E6D-4144-80E4-D3CA61BC59E2}" destId="{1772F41E-531A-445A-81B6-145B762BD3FF}" srcOrd="37" destOrd="0" presId="urn:microsoft.com/office/officeart/2005/8/layout/default"/>
    <dgm:cxn modelId="{B059E54F-2BA7-49EE-9CA5-28BF3D376FD8}" type="presParOf" srcId="{59A6774C-0E6D-4144-80E4-D3CA61BC59E2}" destId="{965FF329-4851-4A35-BC24-9257B8388FBF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F627DE-7638-4734-AB8F-966709BA0FA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54DD4F-8147-42D8-A83E-0B2CE87122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/>
            <a:t>S - Single Responsibility Principle (SRP)</a:t>
          </a:r>
          <a:endParaRPr lang="en-US"/>
        </a:p>
      </dgm:t>
    </dgm:pt>
    <dgm:pt modelId="{7AA14FB7-0556-412F-87DD-4E615322C44E}" type="parTrans" cxnId="{111243E6-49FF-4B1F-A0F7-4DEEC0AEA2FC}">
      <dgm:prSet/>
      <dgm:spPr/>
      <dgm:t>
        <a:bodyPr/>
        <a:lstStyle/>
        <a:p>
          <a:endParaRPr lang="en-US"/>
        </a:p>
      </dgm:t>
    </dgm:pt>
    <dgm:pt modelId="{DD1D9954-FFB2-4AE6-BF4A-D5A6D8C87434}" type="sibTrans" cxnId="{111243E6-49FF-4B1F-A0F7-4DEEC0AEA2FC}">
      <dgm:prSet/>
      <dgm:spPr/>
      <dgm:t>
        <a:bodyPr/>
        <a:lstStyle/>
        <a:p>
          <a:endParaRPr lang="en-US"/>
        </a:p>
      </dgm:t>
    </dgm:pt>
    <dgm:pt modelId="{8D957439-7AC1-4573-8D55-08184A17D3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/>
            <a:t>O - Open-Closed Principle (OCP)</a:t>
          </a:r>
          <a:endParaRPr lang="en-US"/>
        </a:p>
      </dgm:t>
    </dgm:pt>
    <dgm:pt modelId="{A229DEF9-DC3B-46EE-BD37-361D94E499F4}" type="parTrans" cxnId="{54E9D7CB-0847-46BE-B702-B4693847F9BF}">
      <dgm:prSet/>
      <dgm:spPr/>
      <dgm:t>
        <a:bodyPr/>
        <a:lstStyle/>
        <a:p>
          <a:endParaRPr lang="en-US"/>
        </a:p>
      </dgm:t>
    </dgm:pt>
    <dgm:pt modelId="{0E6E9781-9FBE-4201-92B3-182E40DCA585}" type="sibTrans" cxnId="{54E9D7CB-0847-46BE-B702-B4693847F9BF}">
      <dgm:prSet/>
      <dgm:spPr/>
      <dgm:t>
        <a:bodyPr/>
        <a:lstStyle/>
        <a:p>
          <a:endParaRPr lang="en-US"/>
        </a:p>
      </dgm:t>
    </dgm:pt>
    <dgm:pt modelId="{4C21826A-D457-442C-A8BD-7C3EFDE8247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i="0"/>
            <a:t>L - Liskov Substitution Principle (LSP)</a:t>
          </a:r>
          <a:endParaRPr lang="en-US"/>
        </a:p>
      </dgm:t>
    </dgm:pt>
    <dgm:pt modelId="{54A9586E-6ECE-4577-963C-C5A602061702}" type="parTrans" cxnId="{3A3F6507-1112-47EB-81D9-625C531FFECE}">
      <dgm:prSet/>
      <dgm:spPr/>
      <dgm:t>
        <a:bodyPr/>
        <a:lstStyle/>
        <a:p>
          <a:endParaRPr lang="en-US"/>
        </a:p>
      </dgm:t>
    </dgm:pt>
    <dgm:pt modelId="{92E0963B-EFC4-4237-80E9-AD177517F420}" type="sibTrans" cxnId="{3A3F6507-1112-47EB-81D9-625C531FFECE}">
      <dgm:prSet/>
      <dgm:spPr/>
      <dgm:t>
        <a:bodyPr/>
        <a:lstStyle/>
        <a:p>
          <a:endParaRPr lang="en-US"/>
        </a:p>
      </dgm:t>
    </dgm:pt>
    <dgm:pt modelId="{9F1178EC-C1EA-4BEF-9558-75DE172813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/>
            <a:t>I - Interface Segregation Principle (ISP)</a:t>
          </a:r>
          <a:endParaRPr lang="en-US"/>
        </a:p>
      </dgm:t>
    </dgm:pt>
    <dgm:pt modelId="{C2ED5F13-06C3-498E-8166-D3F16842AA2A}" type="parTrans" cxnId="{575D3A4D-8E53-4E7C-ABC7-2F4F1605B3D1}">
      <dgm:prSet/>
      <dgm:spPr/>
      <dgm:t>
        <a:bodyPr/>
        <a:lstStyle/>
        <a:p>
          <a:endParaRPr lang="en-US"/>
        </a:p>
      </dgm:t>
    </dgm:pt>
    <dgm:pt modelId="{2AED3B72-4073-4323-A9F5-5E08964DEA76}" type="sibTrans" cxnId="{575D3A4D-8E53-4E7C-ABC7-2F4F1605B3D1}">
      <dgm:prSet/>
      <dgm:spPr/>
      <dgm:t>
        <a:bodyPr/>
        <a:lstStyle/>
        <a:p>
          <a:endParaRPr lang="en-US"/>
        </a:p>
      </dgm:t>
    </dgm:pt>
    <dgm:pt modelId="{8A70AABB-905F-41DC-BFDA-5C09EEC25D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D - Dependency Inversion Principle (DIP):</a:t>
          </a:r>
          <a:endParaRPr lang="en-US" dirty="0"/>
        </a:p>
      </dgm:t>
    </dgm:pt>
    <dgm:pt modelId="{DC28777C-7922-4A44-98B5-F096B859269E}" type="parTrans" cxnId="{8637674A-0F1B-4D5D-9C3B-257AAAD462A9}">
      <dgm:prSet/>
      <dgm:spPr/>
      <dgm:t>
        <a:bodyPr/>
        <a:lstStyle/>
        <a:p>
          <a:endParaRPr lang="en-US"/>
        </a:p>
      </dgm:t>
    </dgm:pt>
    <dgm:pt modelId="{EE14281F-93B5-4399-84FE-9EDEB00E257B}" type="sibTrans" cxnId="{8637674A-0F1B-4D5D-9C3B-257AAAD462A9}">
      <dgm:prSet/>
      <dgm:spPr/>
      <dgm:t>
        <a:bodyPr/>
        <a:lstStyle/>
        <a:p>
          <a:endParaRPr lang="en-US"/>
        </a:p>
      </dgm:t>
    </dgm:pt>
    <dgm:pt modelId="{E43944DD-3FD1-409C-A911-57EDE98F20A7}" type="pres">
      <dgm:prSet presAssocID="{ABF627DE-7638-4734-AB8F-966709BA0FAB}" presName="linear" presStyleCnt="0">
        <dgm:presLayoutVars>
          <dgm:animLvl val="lvl"/>
          <dgm:resizeHandles val="exact"/>
        </dgm:presLayoutVars>
      </dgm:prSet>
      <dgm:spPr/>
    </dgm:pt>
    <dgm:pt modelId="{ECA9D7BA-005F-4CD1-A23D-27A02C473DCC}" type="pres">
      <dgm:prSet presAssocID="{AF54DD4F-8147-42D8-A83E-0B2CE871222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12843F7-CBD8-4B6F-95F9-D71C67C1B3CC}" type="pres">
      <dgm:prSet presAssocID="{DD1D9954-FFB2-4AE6-BF4A-D5A6D8C87434}" presName="spacer" presStyleCnt="0"/>
      <dgm:spPr/>
    </dgm:pt>
    <dgm:pt modelId="{19758D26-A0C2-4B48-9AFD-E5A9DEDED895}" type="pres">
      <dgm:prSet presAssocID="{8D957439-7AC1-4573-8D55-08184A17D3E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61AF0D5-BB4D-43BF-B426-6343CD5BC541}" type="pres">
      <dgm:prSet presAssocID="{0E6E9781-9FBE-4201-92B3-182E40DCA585}" presName="spacer" presStyleCnt="0"/>
      <dgm:spPr/>
    </dgm:pt>
    <dgm:pt modelId="{2AB5EBF6-3960-448E-99E6-DDF3F3810C95}" type="pres">
      <dgm:prSet presAssocID="{4C21826A-D457-442C-A8BD-7C3EFDE8247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814872D-0E65-49FA-8D96-D61C73372134}" type="pres">
      <dgm:prSet presAssocID="{92E0963B-EFC4-4237-80E9-AD177517F420}" presName="spacer" presStyleCnt="0"/>
      <dgm:spPr/>
    </dgm:pt>
    <dgm:pt modelId="{D9B186FD-9CF5-4291-B5EB-2ED217978288}" type="pres">
      <dgm:prSet presAssocID="{9F1178EC-C1EA-4BEF-9558-75DE172813F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B5DA7DB-38B4-48EC-B3ED-ADDFC069F133}" type="pres">
      <dgm:prSet presAssocID="{2AED3B72-4073-4323-A9F5-5E08964DEA76}" presName="spacer" presStyleCnt="0"/>
      <dgm:spPr/>
    </dgm:pt>
    <dgm:pt modelId="{446FF564-A50A-4FDD-9CF1-88EEB2098C34}" type="pres">
      <dgm:prSet presAssocID="{8A70AABB-905F-41DC-BFDA-5C09EEC25D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A3F6507-1112-47EB-81D9-625C531FFECE}" srcId="{ABF627DE-7638-4734-AB8F-966709BA0FAB}" destId="{4C21826A-D457-442C-A8BD-7C3EFDE82473}" srcOrd="2" destOrd="0" parTransId="{54A9586E-6ECE-4577-963C-C5A602061702}" sibTransId="{92E0963B-EFC4-4237-80E9-AD177517F420}"/>
    <dgm:cxn modelId="{1CE73C65-757F-467B-BEA7-BF3457630BFC}" type="presOf" srcId="{8A70AABB-905F-41DC-BFDA-5C09EEC25DEB}" destId="{446FF564-A50A-4FDD-9CF1-88EEB2098C34}" srcOrd="0" destOrd="0" presId="urn:microsoft.com/office/officeart/2005/8/layout/vList2"/>
    <dgm:cxn modelId="{43C05B45-E446-4032-A0CD-5B484F9E4961}" type="presOf" srcId="{ABF627DE-7638-4734-AB8F-966709BA0FAB}" destId="{E43944DD-3FD1-409C-A911-57EDE98F20A7}" srcOrd="0" destOrd="0" presId="urn:microsoft.com/office/officeart/2005/8/layout/vList2"/>
    <dgm:cxn modelId="{8CBEA868-593B-47AD-9D9D-0BA91DCA7A57}" type="presOf" srcId="{4C21826A-D457-442C-A8BD-7C3EFDE82473}" destId="{2AB5EBF6-3960-448E-99E6-DDF3F3810C95}" srcOrd="0" destOrd="0" presId="urn:microsoft.com/office/officeart/2005/8/layout/vList2"/>
    <dgm:cxn modelId="{8637674A-0F1B-4D5D-9C3B-257AAAD462A9}" srcId="{ABF627DE-7638-4734-AB8F-966709BA0FAB}" destId="{8A70AABB-905F-41DC-BFDA-5C09EEC25DEB}" srcOrd="4" destOrd="0" parTransId="{DC28777C-7922-4A44-98B5-F096B859269E}" sibTransId="{EE14281F-93B5-4399-84FE-9EDEB00E257B}"/>
    <dgm:cxn modelId="{575D3A4D-8E53-4E7C-ABC7-2F4F1605B3D1}" srcId="{ABF627DE-7638-4734-AB8F-966709BA0FAB}" destId="{9F1178EC-C1EA-4BEF-9558-75DE172813FF}" srcOrd="3" destOrd="0" parTransId="{C2ED5F13-06C3-498E-8166-D3F16842AA2A}" sibTransId="{2AED3B72-4073-4323-A9F5-5E08964DEA76}"/>
    <dgm:cxn modelId="{9FBB9079-77D1-428E-988A-B93C3E7E1809}" type="presOf" srcId="{9F1178EC-C1EA-4BEF-9558-75DE172813FF}" destId="{D9B186FD-9CF5-4291-B5EB-2ED217978288}" srcOrd="0" destOrd="0" presId="urn:microsoft.com/office/officeart/2005/8/layout/vList2"/>
    <dgm:cxn modelId="{2DCA1094-DE16-4F08-BDB3-ED79BE865C15}" type="presOf" srcId="{AF54DD4F-8147-42D8-A83E-0B2CE8712223}" destId="{ECA9D7BA-005F-4CD1-A23D-27A02C473DCC}" srcOrd="0" destOrd="0" presId="urn:microsoft.com/office/officeart/2005/8/layout/vList2"/>
    <dgm:cxn modelId="{AC783798-3C9D-47F5-A09B-6D5461D8A1DA}" type="presOf" srcId="{8D957439-7AC1-4573-8D55-08184A17D3E0}" destId="{19758D26-A0C2-4B48-9AFD-E5A9DEDED895}" srcOrd="0" destOrd="0" presId="urn:microsoft.com/office/officeart/2005/8/layout/vList2"/>
    <dgm:cxn modelId="{54E9D7CB-0847-46BE-B702-B4693847F9BF}" srcId="{ABF627DE-7638-4734-AB8F-966709BA0FAB}" destId="{8D957439-7AC1-4573-8D55-08184A17D3E0}" srcOrd="1" destOrd="0" parTransId="{A229DEF9-DC3B-46EE-BD37-361D94E499F4}" sibTransId="{0E6E9781-9FBE-4201-92B3-182E40DCA585}"/>
    <dgm:cxn modelId="{111243E6-49FF-4B1F-A0F7-4DEEC0AEA2FC}" srcId="{ABF627DE-7638-4734-AB8F-966709BA0FAB}" destId="{AF54DD4F-8147-42D8-A83E-0B2CE8712223}" srcOrd="0" destOrd="0" parTransId="{7AA14FB7-0556-412F-87DD-4E615322C44E}" sibTransId="{DD1D9954-FFB2-4AE6-BF4A-D5A6D8C87434}"/>
    <dgm:cxn modelId="{EE693669-30DF-4E6F-9F66-CC8BFBABB9C7}" type="presParOf" srcId="{E43944DD-3FD1-409C-A911-57EDE98F20A7}" destId="{ECA9D7BA-005F-4CD1-A23D-27A02C473DCC}" srcOrd="0" destOrd="0" presId="urn:microsoft.com/office/officeart/2005/8/layout/vList2"/>
    <dgm:cxn modelId="{3FA8BA91-13F5-464B-8A43-1F11E65A2AD3}" type="presParOf" srcId="{E43944DD-3FD1-409C-A911-57EDE98F20A7}" destId="{712843F7-CBD8-4B6F-95F9-D71C67C1B3CC}" srcOrd="1" destOrd="0" presId="urn:microsoft.com/office/officeart/2005/8/layout/vList2"/>
    <dgm:cxn modelId="{A79E6C4E-D7CA-4552-A63D-A123EC4484E1}" type="presParOf" srcId="{E43944DD-3FD1-409C-A911-57EDE98F20A7}" destId="{19758D26-A0C2-4B48-9AFD-E5A9DEDED895}" srcOrd="2" destOrd="0" presId="urn:microsoft.com/office/officeart/2005/8/layout/vList2"/>
    <dgm:cxn modelId="{7E15A8F4-2C08-41D7-ADBF-0EE0329097EF}" type="presParOf" srcId="{E43944DD-3FD1-409C-A911-57EDE98F20A7}" destId="{A61AF0D5-BB4D-43BF-B426-6343CD5BC541}" srcOrd="3" destOrd="0" presId="urn:microsoft.com/office/officeart/2005/8/layout/vList2"/>
    <dgm:cxn modelId="{58E6FDDF-1DE7-4476-A56E-A760B956DF89}" type="presParOf" srcId="{E43944DD-3FD1-409C-A911-57EDE98F20A7}" destId="{2AB5EBF6-3960-448E-99E6-DDF3F3810C95}" srcOrd="4" destOrd="0" presId="urn:microsoft.com/office/officeart/2005/8/layout/vList2"/>
    <dgm:cxn modelId="{AA94B95C-365F-432A-BDC8-C6F835A0771F}" type="presParOf" srcId="{E43944DD-3FD1-409C-A911-57EDE98F20A7}" destId="{C814872D-0E65-49FA-8D96-D61C73372134}" srcOrd="5" destOrd="0" presId="urn:microsoft.com/office/officeart/2005/8/layout/vList2"/>
    <dgm:cxn modelId="{3C1549D2-41DF-4F38-A354-1AC5B0174F4B}" type="presParOf" srcId="{E43944DD-3FD1-409C-A911-57EDE98F20A7}" destId="{D9B186FD-9CF5-4291-B5EB-2ED217978288}" srcOrd="6" destOrd="0" presId="urn:microsoft.com/office/officeart/2005/8/layout/vList2"/>
    <dgm:cxn modelId="{D53794F6-B9F0-4BF3-A3B2-6EAAEC2C8982}" type="presParOf" srcId="{E43944DD-3FD1-409C-A911-57EDE98F20A7}" destId="{DB5DA7DB-38B4-48EC-B3ED-ADDFC069F133}" srcOrd="7" destOrd="0" presId="urn:microsoft.com/office/officeart/2005/8/layout/vList2"/>
    <dgm:cxn modelId="{0BC6AEB3-F029-4CA0-8329-B035E446E926}" type="presParOf" srcId="{E43944DD-3FD1-409C-A911-57EDE98F20A7}" destId="{446FF564-A50A-4FDD-9CF1-88EEB2098C3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9FFAD7-1047-4D57-B88E-D8BF648ABB2A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C3440-C521-48A3-A9E6-435FED31341C}">
      <dgm:prSet/>
      <dgm:spPr/>
      <dgm:t>
        <a:bodyPr/>
        <a:lstStyle/>
        <a:p>
          <a:r>
            <a:rPr lang="en-US" b="1"/>
            <a:t>Single Responsibility Principle (SRP)</a:t>
          </a:r>
          <a:endParaRPr lang="en-US"/>
        </a:p>
      </dgm:t>
    </dgm:pt>
    <dgm:pt modelId="{BF6D45B8-36D9-437D-8BE5-05C5921D8598}" type="parTrans" cxnId="{76067D9F-73F5-43C0-8D72-7756663CCDBD}">
      <dgm:prSet/>
      <dgm:spPr/>
      <dgm:t>
        <a:bodyPr/>
        <a:lstStyle/>
        <a:p>
          <a:endParaRPr lang="en-US"/>
        </a:p>
      </dgm:t>
    </dgm:pt>
    <dgm:pt modelId="{699D1FF9-4B2A-49F3-8E75-0631DE542156}" type="sibTrans" cxnId="{76067D9F-73F5-43C0-8D72-7756663CCDBD}">
      <dgm:prSet/>
      <dgm:spPr/>
      <dgm:t>
        <a:bodyPr/>
        <a:lstStyle/>
        <a:p>
          <a:endParaRPr lang="en-US"/>
        </a:p>
      </dgm:t>
    </dgm:pt>
    <dgm:pt modelId="{BEFE11C6-D16C-4F62-AEB0-2B3396A7B22B}">
      <dgm:prSet/>
      <dgm:spPr/>
      <dgm:t>
        <a:bodyPr/>
        <a:lstStyle/>
        <a:p>
          <a:r>
            <a:rPr lang="en-US" dirty="0"/>
            <a:t>A class should have only one reason to change, </a:t>
          </a:r>
        </a:p>
      </dgm:t>
    </dgm:pt>
    <dgm:pt modelId="{B05752AE-9B42-439C-883D-B935E120C74F}" type="parTrans" cxnId="{7334A55C-EF33-4045-8E26-13ADF11A400B}">
      <dgm:prSet/>
      <dgm:spPr/>
      <dgm:t>
        <a:bodyPr/>
        <a:lstStyle/>
        <a:p>
          <a:endParaRPr lang="en-US"/>
        </a:p>
      </dgm:t>
    </dgm:pt>
    <dgm:pt modelId="{4436CFC6-755B-429C-A4E1-6648C39ADFE6}" type="sibTrans" cxnId="{7334A55C-EF33-4045-8E26-13ADF11A400B}">
      <dgm:prSet/>
      <dgm:spPr/>
      <dgm:t>
        <a:bodyPr/>
        <a:lstStyle/>
        <a:p>
          <a:endParaRPr lang="en-US"/>
        </a:p>
      </dgm:t>
    </dgm:pt>
    <dgm:pt modelId="{89E514D3-B06E-4E67-8D62-473A73193935}">
      <dgm:prSet/>
      <dgm:spPr/>
      <dgm:t>
        <a:bodyPr/>
        <a:lstStyle/>
        <a:p>
          <a:r>
            <a:rPr lang="en-US" dirty="0"/>
            <a:t>It should have only one responsibility or job. </a:t>
          </a:r>
          <a:r>
            <a:rPr lang="en-US" dirty="0">
              <a:hlinkClick xmlns:r="http://schemas.openxmlformats.org/officeDocument/2006/relationships" r:id="rId1"/>
            </a:rPr>
            <a:t>(Code Example)</a:t>
          </a:r>
          <a:endParaRPr lang="en-US" dirty="0"/>
        </a:p>
      </dgm:t>
    </dgm:pt>
    <dgm:pt modelId="{A64AB59F-F84D-40F5-8447-4687587D2C61}" type="parTrans" cxnId="{AD8F1FEC-5614-4B26-9A54-F9C64BB0BC05}">
      <dgm:prSet/>
      <dgm:spPr/>
      <dgm:t>
        <a:bodyPr/>
        <a:lstStyle/>
        <a:p>
          <a:endParaRPr lang="en-US"/>
        </a:p>
      </dgm:t>
    </dgm:pt>
    <dgm:pt modelId="{79AF78F7-DC71-480F-86DE-F6A68F7B0C62}" type="sibTrans" cxnId="{AD8F1FEC-5614-4B26-9A54-F9C64BB0BC05}">
      <dgm:prSet/>
      <dgm:spPr/>
      <dgm:t>
        <a:bodyPr/>
        <a:lstStyle/>
        <a:p>
          <a:endParaRPr lang="en-US"/>
        </a:p>
      </dgm:t>
    </dgm:pt>
    <dgm:pt modelId="{22797885-E93B-4CB0-8234-B2EEFDA38522}">
      <dgm:prSet/>
      <dgm:spPr/>
      <dgm:t>
        <a:bodyPr/>
        <a:lstStyle/>
        <a:p>
          <a:r>
            <a:rPr lang="en-US" b="1"/>
            <a:t>Open-Closed Principle (OCP)</a:t>
          </a:r>
          <a:endParaRPr lang="en-US"/>
        </a:p>
      </dgm:t>
    </dgm:pt>
    <dgm:pt modelId="{4ED23FF3-EF76-4B71-B629-BC686C6B0880}" type="parTrans" cxnId="{3C186B8A-388C-412E-8A1A-E670D37031DC}">
      <dgm:prSet/>
      <dgm:spPr/>
      <dgm:t>
        <a:bodyPr/>
        <a:lstStyle/>
        <a:p>
          <a:endParaRPr lang="en-US"/>
        </a:p>
      </dgm:t>
    </dgm:pt>
    <dgm:pt modelId="{77CB3DF3-A087-42DC-9CD7-3E1AEFD5B13E}" type="sibTrans" cxnId="{3C186B8A-388C-412E-8A1A-E670D37031DC}">
      <dgm:prSet/>
      <dgm:spPr/>
      <dgm:t>
        <a:bodyPr/>
        <a:lstStyle/>
        <a:p>
          <a:endParaRPr lang="en-US"/>
        </a:p>
      </dgm:t>
    </dgm:pt>
    <dgm:pt modelId="{FAC92FAD-D019-4035-BB4F-368D3892B0EB}">
      <dgm:prSet/>
      <dgm:spPr/>
      <dgm:t>
        <a:bodyPr/>
        <a:lstStyle/>
        <a:p>
          <a:r>
            <a:rPr lang="en-US" dirty="0"/>
            <a:t>A class should be open for extension but closed for modification</a:t>
          </a:r>
        </a:p>
      </dgm:t>
    </dgm:pt>
    <dgm:pt modelId="{4F605D7D-68BB-457E-A633-F302F35A0340}" type="parTrans" cxnId="{B3912CC2-155F-4D66-B5BE-D545D9D91B6C}">
      <dgm:prSet/>
      <dgm:spPr/>
      <dgm:t>
        <a:bodyPr/>
        <a:lstStyle/>
        <a:p>
          <a:endParaRPr lang="en-US"/>
        </a:p>
      </dgm:t>
    </dgm:pt>
    <dgm:pt modelId="{D482AF99-31C9-4F6D-822A-23E4EAF8E830}" type="sibTrans" cxnId="{B3912CC2-155F-4D66-B5BE-D545D9D91B6C}">
      <dgm:prSet/>
      <dgm:spPr/>
      <dgm:t>
        <a:bodyPr/>
        <a:lstStyle/>
        <a:p>
          <a:endParaRPr lang="en-US"/>
        </a:p>
      </dgm:t>
    </dgm:pt>
    <dgm:pt modelId="{90BBF742-EAAE-47A9-AC99-7913079D1FD7}">
      <dgm:prSet/>
      <dgm:spPr/>
      <dgm:t>
        <a:bodyPr/>
        <a:lstStyle/>
        <a:p>
          <a:r>
            <a:rPr lang="en-US" dirty="0"/>
            <a:t>You should be able to add new functionality to a class without altering its existing code. </a:t>
          </a:r>
          <a:r>
            <a:rPr lang="en-US" dirty="0">
              <a:hlinkClick xmlns:r="http://schemas.openxmlformats.org/officeDocument/2006/relationships" r:id="rId2"/>
            </a:rPr>
            <a:t>(Code Example)</a:t>
          </a:r>
          <a:endParaRPr lang="en-US" dirty="0"/>
        </a:p>
      </dgm:t>
    </dgm:pt>
    <dgm:pt modelId="{C801F82E-1DF2-4F2F-A2F8-BD9E4B2A5F8F}" type="parTrans" cxnId="{D62C41CF-E29C-4738-AE09-7EE3B4F95E77}">
      <dgm:prSet/>
      <dgm:spPr/>
      <dgm:t>
        <a:bodyPr/>
        <a:lstStyle/>
        <a:p>
          <a:endParaRPr lang="en-US"/>
        </a:p>
      </dgm:t>
    </dgm:pt>
    <dgm:pt modelId="{BC1DB599-090D-488D-A2EF-B7DCCD82267C}" type="sibTrans" cxnId="{D62C41CF-E29C-4738-AE09-7EE3B4F95E77}">
      <dgm:prSet/>
      <dgm:spPr/>
      <dgm:t>
        <a:bodyPr/>
        <a:lstStyle/>
        <a:p>
          <a:endParaRPr lang="en-US"/>
        </a:p>
      </dgm:t>
    </dgm:pt>
    <dgm:pt modelId="{7ACD59FE-0C01-4365-AE81-FACE8A1C15D5}">
      <dgm:prSet/>
      <dgm:spPr/>
      <dgm:t>
        <a:bodyPr/>
        <a:lstStyle/>
        <a:p>
          <a:r>
            <a:rPr lang="en-US" b="1"/>
            <a:t>Liskov Substitution Principle (LSP)</a:t>
          </a:r>
          <a:endParaRPr lang="en-US"/>
        </a:p>
      </dgm:t>
    </dgm:pt>
    <dgm:pt modelId="{68B9A4F3-6062-4070-B3E9-5100A3D9F462}" type="parTrans" cxnId="{46ADD8FF-2501-4DA2-AFC2-B5BC15338F51}">
      <dgm:prSet/>
      <dgm:spPr/>
      <dgm:t>
        <a:bodyPr/>
        <a:lstStyle/>
        <a:p>
          <a:endParaRPr lang="en-US"/>
        </a:p>
      </dgm:t>
    </dgm:pt>
    <dgm:pt modelId="{0E8DD617-F131-4420-AE77-98077D4DB6EE}" type="sibTrans" cxnId="{46ADD8FF-2501-4DA2-AFC2-B5BC15338F51}">
      <dgm:prSet/>
      <dgm:spPr/>
      <dgm:t>
        <a:bodyPr/>
        <a:lstStyle/>
        <a:p>
          <a:endParaRPr lang="en-US"/>
        </a:p>
      </dgm:t>
    </dgm:pt>
    <dgm:pt modelId="{2D6F41E1-EAD2-4401-B0E5-AB66492646E7}">
      <dgm:prSet/>
      <dgm:spPr/>
      <dgm:t>
        <a:bodyPr/>
        <a:lstStyle/>
        <a:p>
          <a:r>
            <a:rPr lang="en-US"/>
            <a:t>Objects of a superclass should be replaceable with objects of its subclasses without affecting the correctness of the program. </a:t>
          </a:r>
        </a:p>
      </dgm:t>
    </dgm:pt>
    <dgm:pt modelId="{7C5F21D3-323B-44CE-8ECB-10B16A705174}" type="parTrans" cxnId="{333C40B2-3607-4DD0-A998-166286864671}">
      <dgm:prSet/>
      <dgm:spPr/>
      <dgm:t>
        <a:bodyPr/>
        <a:lstStyle/>
        <a:p>
          <a:endParaRPr lang="en-US"/>
        </a:p>
      </dgm:t>
    </dgm:pt>
    <dgm:pt modelId="{73340E0E-77C6-4FCC-BDBE-4A542664BEC9}" type="sibTrans" cxnId="{333C40B2-3607-4DD0-A998-166286864671}">
      <dgm:prSet/>
      <dgm:spPr/>
      <dgm:t>
        <a:bodyPr/>
        <a:lstStyle/>
        <a:p>
          <a:endParaRPr lang="en-US"/>
        </a:p>
      </dgm:t>
    </dgm:pt>
    <dgm:pt modelId="{4044A224-2E4C-4509-A938-8FDB944DC599}">
      <dgm:prSet/>
      <dgm:spPr/>
      <dgm:t>
        <a:bodyPr/>
        <a:lstStyle/>
        <a:p>
          <a:r>
            <a:rPr lang="en-US" dirty="0"/>
            <a:t>Any code that works with a base class should also work with derived classes without knowing it. </a:t>
          </a:r>
          <a:r>
            <a:rPr lang="en-US" dirty="0">
              <a:hlinkClick xmlns:r="http://schemas.openxmlformats.org/officeDocument/2006/relationships" r:id="rId3"/>
            </a:rPr>
            <a:t>(Code Example)</a:t>
          </a:r>
          <a:endParaRPr lang="en-US" dirty="0"/>
        </a:p>
      </dgm:t>
    </dgm:pt>
    <dgm:pt modelId="{F4490E8A-BA4D-47C9-B276-80EEC65CEE24}" type="parTrans" cxnId="{2EF66B88-75F8-4DD6-BC03-2DEC2504C7BD}">
      <dgm:prSet/>
      <dgm:spPr/>
      <dgm:t>
        <a:bodyPr/>
        <a:lstStyle/>
        <a:p>
          <a:endParaRPr lang="en-US"/>
        </a:p>
      </dgm:t>
    </dgm:pt>
    <dgm:pt modelId="{2A7BAFBD-8BB3-4606-913A-9CB090A54F31}" type="sibTrans" cxnId="{2EF66B88-75F8-4DD6-BC03-2DEC2504C7BD}">
      <dgm:prSet/>
      <dgm:spPr/>
      <dgm:t>
        <a:bodyPr/>
        <a:lstStyle/>
        <a:p>
          <a:endParaRPr lang="en-US"/>
        </a:p>
      </dgm:t>
    </dgm:pt>
    <dgm:pt modelId="{41906D49-33C8-40C3-A751-ECC3AAA8DE72}">
      <dgm:prSet/>
      <dgm:spPr/>
      <dgm:t>
        <a:bodyPr/>
        <a:lstStyle/>
        <a:p>
          <a:r>
            <a:rPr lang="en-US" b="1"/>
            <a:t>Interface Segregation Principle (ISP): </a:t>
          </a:r>
          <a:endParaRPr lang="en-US"/>
        </a:p>
      </dgm:t>
    </dgm:pt>
    <dgm:pt modelId="{7C6A86F1-C41C-4D92-B13F-8AE2EC1C0AD2}" type="parTrans" cxnId="{CD5BB5F4-327A-4F9E-9A82-748420310896}">
      <dgm:prSet/>
      <dgm:spPr/>
      <dgm:t>
        <a:bodyPr/>
        <a:lstStyle/>
        <a:p>
          <a:endParaRPr lang="en-US"/>
        </a:p>
      </dgm:t>
    </dgm:pt>
    <dgm:pt modelId="{CAFA8AD2-CC84-4795-8437-CEA0B809C6E3}" type="sibTrans" cxnId="{CD5BB5F4-327A-4F9E-9A82-748420310896}">
      <dgm:prSet/>
      <dgm:spPr/>
      <dgm:t>
        <a:bodyPr/>
        <a:lstStyle/>
        <a:p>
          <a:endParaRPr lang="en-US"/>
        </a:p>
      </dgm:t>
    </dgm:pt>
    <dgm:pt modelId="{20BC2F98-E158-4815-A013-6500109DAF51}">
      <dgm:prSet/>
      <dgm:spPr/>
      <dgm:t>
        <a:bodyPr/>
        <a:lstStyle/>
        <a:p>
          <a:r>
            <a:rPr lang="en-US"/>
            <a:t>clients should not be forced to depend on interfaces they do not use. </a:t>
          </a:r>
        </a:p>
      </dgm:t>
    </dgm:pt>
    <dgm:pt modelId="{7837F06B-EA02-45A8-BC34-563DB423598C}" type="parTrans" cxnId="{5762C156-B2AB-464E-A70E-36BC5D0A2C80}">
      <dgm:prSet/>
      <dgm:spPr/>
      <dgm:t>
        <a:bodyPr/>
        <a:lstStyle/>
        <a:p>
          <a:endParaRPr lang="en-US"/>
        </a:p>
      </dgm:t>
    </dgm:pt>
    <dgm:pt modelId="{4DAB97B3-B243-46D2-8888-70030166F48C}" type="sibTrans" cxnId="{5762C156-B2AB-464E-A70E-36BC5D0A2C80}">
      <dgm:prSet/>
      <dgm:spPr/>
      <dgm:t>
        <a:bodyPr/>
        <a:lstStyle/>
        <a:p>
          <a:endParaRPr lang="en-US"/>
        </a:p>
      </dgm:t>
    </dgm:pt>
    <dgm:pt modelId="{3058CEE9-A38B-4CE4-9FF4-88A8042DF60B}">
      <dgm:prSet/>
      <dgm:spPr/>
      <dgm:t>
        <a:bodyPr/>
        <a:lstStyle/>
        <a:p>
          <a:r>
            <a:rPr lang="en-US" dirty="0"/>
            <a:t>In other words, it's better to have smaller, more specific interfaces tailored to the needs of the clients, rather than one large interface that includes methods irrelevant to certain clients. </a:t>
          </a:r>
          <a:r>
            <a:rPr lang="en-US" dirty="0">
              <a:hlinkClick xmlns:r="http://schemas.openxmlformats.org/officeDocument/2006/relationships" r:id="rId4"/>
            </a:rPr>
            <a:t>(Code Example)</a:t>
          </a:r>
          <a:endParaRPr lang="en-US" dirty="0"/>
        </a:p>
      </dgm:t>
    </dgm:pt>
    <dgm:pt modelId="{F48AD96F-372A-4702-A444-63358EB56901}" type="parTrans" cxnId="{18D9EBC3-5642-4035-A672-498DF82F0D27}">
      <dgm:prSet/>
      <dgm:spPr/>
      <dgm:t>
        <a:bodyPr/>
        <a:lstStyle/>
        <a:p>
          <a:endParaRPr lang="en-US"/>
        </a:p>
      </dgm:t>
    </dgm:pt>
    <dgm:pt modelId="{9726ED1A-2185-4E76-B7DC-F8A28AA3FA86}" type="sibTrans" cxnId="{18D9EBC3-5642-4035-A672-498DF82F0D27}">
      <dgm:prSet/>
      <dgm:spPr/>
      <dgm:t>
        <a:bodyPr/>
        <a:lstStyle/>
        <a:p>
          <a:endParaRPr lang="en-US"/>
        </a:p>
      </dgm:t>
    </dgm:pt>
    <dgm:pt modelId="{F6632341-2F9A-4F21-A57C-61D4D6202A62}">
      <dgm:prSet/>
      <dgm:spPr/>
      <dgm:t>
        <a:bodyPr/>
        <a:lstStyle/>
        <a:p>
          <a:r>
            <a:rPr lang="en-US" b="1"/>
            <a:t>Dependency Inversion Principle (DIP)</a:t>
          </a:r>
          <a:endParaRPr lang="en-US"/>
        </a:p>
      </dgm:t>
    </dgm:pt>
    <dgm:pt modelId="{D2F39353-5177-4F8C-9B79-99308CC6003D}" type="parTrans" cxnId="{802EE20F-86CD-40D5-B3CC-C3B2ADF95CDC}">
      <dgm:prSet/>
      <dgm:spPr/>
      <dgm:t>
        <a:bodyPr/>
        <a:lstStyle/>
        <a:p>
          <a:endParaRPr lang="en-US"/>
        </a:p>
      </dgm:t>
    </dgm:pt>
    <dgm:pt modelId="{6510B66C-0BCF-4E5D-A32B-F49251AB9446}" type="sibTrans" cxnId="{802EE20F-86CD-40D5-B3CC-C3B2ADF95CDC}">
      <dgm:prSet/>
      <dgm:spPr/>
      <dgm:t>
        <a:bodyPr/>
        <a:lstStyle/>
        <a:p>
          <a:endParaRPr lang="en-US"/>
        </a:p>
      </dgm:t>
    </dgm:pt>
    <dgm:pt modelId="{57867266-FAE8-40F4-A772-510262CABA11}">
      <dgm:prSet/>
      <dgm:spPr/>
      <dgm:t>
        <a:bodyPr/>
        <a:lstStyle/>
        <a:p>
          <a:r>
            <a:rPr lang="en-US"/>
            <a:t>High-level modules should not depend on low-level modules. Instead, both should depend on abstractions (interfaces or abstract classes). </a:t>
          </a:r>
        </a:p>
      </dgm:t>
    </dgm:pt>
    <dgm:pt modelId="{377B3DC0-9B4D-4952-A97F-25A4D2235F09}" type="parTrans" cxnId="{47705DDB-A389-4C21-8CFE-3F9261EC81CE}">
      <dgm:prSet/>
      <dgm:spPr/>
      <dgm:t>
        <a:bodyPr/>
        <a:lstStyle/>
        <a:p>
          <a:endParaRPr lang="en-US"/>
        </a:p>
      </dgm:t>
    </dgm:pt>
    <dgm:pt modelId="{62C0C3C2-7FCA-419C-874D-335A78B10352}" type="sibTrans" cxnId="{47705DDB-A389-4C21-8CFE-3F9261EC81CE}">
      <dgm:prSet/>
      <dgm:spPr/>
      <dgm:t>
        <a:bodyPr/>
        <a:lstStyle/>
        <a:p>
          <a:endParaRPr lang="en-US"/>
        </a:p>
      </dgm:t>
    </dgm:pt>
    <dgm:pt modelId="{5981B20C-499E-4F69-80E7-454DCE039220}">
      <dgm:prSet/>
      <dgm:spPr/>
      <dgm:t>
        <a:bodyPr/>
        <a:lstStyle/>
        <a:p>
          <a:r>
            <a:rPr lang="en-US" dirty="0"/>
            <a:t>Additionally, abstractions should not depend on details; details should depend on abstractions. </a:t>
          </a:r>
          <a:r>
            <a:rPr lang="en-US" dirty="0">
              <a:hlinkClick xmlns:r="http://schemas.openxmlformats.org/officeDocument/2006/relationships" r:id="rId5"/>
            </a:rPr>
            <a:t>(Code Example)</a:t>
          </a:r>
          <a:endParaRPr lang="en-US" dirty="0"/>
        </a:p>
      </dgm:t>
    </dgm:pt>
    <dgm:pt modelId="{615C22FD-6C38-4013-85AB-ADE6F8B30111}" type="parTrans" cxnId="{00267CDE-E30F-4099-A6FD-4633608BC36C}">
      <dgm:prSet/>
      <dgm:spPr/>
      <dgm:t>
        <a:bodyPr/>
        <a:lstStyle/>
        <a:p>
          <a:endParaRPr lang="en-US"/>
        </a:p>
      </dgm:t>
    </dgm:pt>
    <dgm:pt modelId="{2EBCFDB6-2B39-41BF-B5C3-E238C8AC855C}" type="sibTrans" cxnId="{00267CDE-E30F-4099-A6FD-4633608BC36C}">
      <dgm:prSet/>
      <dgm:spPr/>
      <dgm:t>
        <a:bodyPr/>
        <a:lstStyle/>
        <a:p>
          <a:endParaRPr lang="en-US"/>
        </a:p>
      </dgm:t>
    </dgm:pt>
    <dgm:pt modelId="{86B3BF52-696E-4C5B-B4C0-62D89F582E0C}" type="pres">
      <dgm:prSet presAssocID="{CD9FFAD7-1047-4D57-B88E-D8BF648ABB2A}" presName="linear" presStyleCnt="0">
        <dgm:presLayoutVars>
          <dgm:dir/>
          <dgm:animLvl val="lvl"/>
          <dgm:resizeHandles val="exact"/>
        </dgm:presLayoutVars>
      </dgm:prSet>
      <dgm:spPr/>
    </dgm:pt>
    <dgm:pt modelId="{269DA7E3-E665-4DD1-AF49-DD3CBCE4095B}" type="pres">
      <dgm:prSet presAssocID="{0E8C3440-C521-48A3-A9E6-435FED31341C}" presName="parentLin" presStyleCnt="0"/>
      <dgm:spPr/>
    </dgm:pt>
    <dgm:pt modelId="{95A1F9AF-1738-4767-BDAD-2942BAEA5F41}" type="pres">
      <dgm:prSet presAssocID="{0E8C3440-C521-48A3-A9E6-435FED31341C}" presName="parentLeftMargin" presStyleLbl="node1" presStyleIdx="0" presStyleCnt="5"/>
      <dgm:spPr/>
    </dgm:pt>
    <dgm:pt modelId="{32DFCDBD-2FB9-46A7-8605-62C908E19C73}" type="pres">
      <dgm:prSet presAssocID="{0E8C3440-C521-48A3-A9E6-435FED31341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097F16F-AE5E-43E7-BACA-75DC077A6DDB}" type="pres">
      <dgm:prSet presAssocID="{0E8C3440-C521-48A3-A9E6-435FED31341C}" presName="negativeSpace" presStyleCnt="0"/>
      <dgm:spPr/>
    </dgm:pt>
    <dgm:pt modelId="{C017C6C6-38B8-463F-82CE-78F09168A651}" type="pres">
      <dgm:prSet presAssocID="{0E8C3440-C521-48A3-A9E6-435FED31341C}" presName="childText" presStyleLbl="conFgAcc1" presStyleIdx="0" presStyleCnt="5">
        <dgm:presLayoutVars>
          <dgm:bulletEnabled val="1"/>
        </dgm:presLayoutVars>
      </dgm:prSet>
      <dgm:spPr/>
    </dgm:pt>
    <dgm:pt modelId="{EDD1A199-8602-4FE2-BBCA-3919732604E6}" type="pres">
      <dgm:prSet presAssocID="{699D1FF9-4B2A-49F3-8E75-0631DE542156}" presName="spaceBetweenRectangles" presStyleCnt="0"/>
      <dgm:spPr/>
    </dgm:pt>
    <dgm:pt modelId="{9A381BA5-2E70-43F2-8DCF-91D5F6E59CF0}" type="pres">
      <dgm:prSet presAssocID="{22797885-E93B-4CB0-8234-B2EEFDA38522}" presName="parentLin" presStyleCnt="0"/>
      <dgm:spPr/>
    </dgm:pt>
    <dgm:pt modelId="{000180D4-9F96-4CBC-8DC3-3E8590442A97}" type="pres">
      <dgm:prSet presAssocID="{22797885-E93B-4CB0-8234-B2EEFDA38522}" presName="parentLeftMargin" presStyleLbl="node1" presStyleIdx="0" presStyleCnt="5"/>
      <dgm:spPr/>
    </dgm:pt>
    <dgm:pt modelId="{BF87AA3B-4355-4A84-8F6D-08A789927693}" type="pres">
      <dgm:prSet presAssocID="{22797885-E93B-4CB0-8234-B2EEFDA3852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78DAE91-B78F-4AB3-8B3E-9C240E70F495}" type="pres">
      <dgm:prSet presAssocID="{22797885-E93B-4CB0-8234-B2EEFDA38522}" presName="negativeSpace" presStyleCnt="0"/>
      <dgm:spPr/>
    </dgm:pt>
    <dgm:pt modelId="{725934F6-F511-4469-8736-D6B4A822415A}" type="pres">
      <dgm:prSet presAssocID="{22797885-E93B-4CB0-8234-B2EEFDA38522}" presName="childText" presStyleLbl="conFgAcc1" presStyleIdx="1" presStyleCnt="5">
        <dgm:presLayoutVars>
          <dgm:bulletEnabled val="1"/>
        </dgm:presLayoutVars>
      </dgm:prSet>
      <dgm:spPr/>
    </dgm:pt>
    <dgm:pt modelId="{27045B09-F3EB-478B-918F-91F20E90BD18}" type="pres">
      <dgm:prSet presAssocID="{77CB3DF3-A087-42DC-9CD7-3E1AEFD5B13E}" presName="spaceBetweenRectangles" presStyleCnt="0"/>
      <dgm:spPr/>
    </dgm:pt>
    <dgm:pt modelId="{DBE44FFF-692D-4CC1-A5DE-532B4295DDA4}" type="pres">
      <dgm:prSet presAssocID="{7ACD59FE-0C01-4365-AE81-FACE8A1C15D5}" presName="parentLin" presStyleCnt="0"/>
      <dgm:spPr/>
    </dgm:pt>
    <dgm:pt modelId="{7EAF1BBA-9CA1-4A41-9442-900314DB2B97}" type="pres">
      <dgm:prSet presAssocID="{7ACD59FE-0C01-4365-AE81-FACE8A1C15D5}" presName="parentLeftMargin" presStyleLbl="node1" presStyleIdx="1" presStyleCnt="5"/>
      <dgm:spPr/>
    </dgm:pt>
    <dgm:pt modelId="{44FCCE6A-6B04-4971-B914-CE1C5CE18A1B}" type="pres">
      <dgm:prSet presAssocID="{7ACD59FE-0C01-4365-AE81-FACE8A1C15D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4DA98EE-83DC-4E18-8F94-0C2192FA1289}" type="pres">
      <dgm:prSet presAssocID="{7ACD59FE-0C01-4365-AE81-FACE8A1C15D5}" presName="negativeSpace" presStyleCnt="0"/>
      <dgm:spPr/>
    </dgm:pt>
    <dgm:pt modelId="{D569B14B-A25F-4DE5-B963-9B4DF1132466}" type="pres">
      <dgm:prSet presAssocID="{7ACD59FE-0C01-4365-AE81-FACE8A1C15D5}" presName="childText" presStyleLbl="conFgAcc1" presStyleIdx="2" presStyleCnt="5">
        <dgm:presLayoutVars>
          <dgm:bulletEnabled val="1"/>
        </dgm:presLayoutVars>
      </dgm:prSet>
      <dgm:spPr/>
    </dgm:pt>
    <dgm:pt modelId="{01E693CA-8435-471E-A0B0-D526B35CABE6}" type="pres">
      <dgm:prSet presAssocID="{0E8DD617-F131-4420-AE77-98077D4DB6EE}" presName="spaceBetweenRectangles" presStyleCnt="0"/>
      <dgm:spPr/>
    </dgm:pt>
    <dgm:pt modelId="{ADE668CA-B611-42F7-AE0E-CA43DAB706A4}" type="pres">
      <dgm:prSet presAssocID="{41906D49-33C8-40C3-A751-ECC3AAA8DE72}" presName="parentLin" presStyleCnt="0"/>
      <dgm:spPr/>
    </dgm:pt>
    <dgm:pt modelId="{8513150C-89AD-4FF4-9A19-822FAAB2E6D3}" type="pres">
      <dgm:prSet presAssocID="{41906D49-33C8-40C3-A751-ECC3AAA8DE72}" presName="parentLeftMargin" presStyleLbl="node1" presStyleIdx="2" presStyleCnt="5"/>
      <dgm:spPr/>
    </dgm:pt>
    <dgm:pt modelId="{0DE0EC17-C69F-43B7-8E22-324C2535E6E1}" type="pres">
      <dgm:prSet presAssocID="{41906D49-33C8-40C3-A751-ECC3AAA8DE7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5BB1FB0-42C1-4D5A-B5BF-0A7A88493C17}" type="pres">
      <dgm:prSet presAssocID="{41906D49-33C8-40C3-A751-ECC3AAA8DE72}" presName="negativeSpace" presStyleCnt="0"/>
      <dgm:spPr/>
    </dgm:pt>
    <dgm:pt modelId="{E3B27DAD-E4C5-4644-9713-3A33BAC0C39B}" type="pres">
      <dgm:prSet presAssocID="{41906D49-33C8-40C3-A751-ECC3AAA8DE72}" presName="childText" presStyleLbl="conFgAcc1" presStyleIdx="3" presStyleCnt="5">
        <dgm:presLayoutVars>
          <dgm:bulletEnabled val="1"/>
        </dgm:presLayoutVars>
      </dgm:prSet>
      <dgm:spPr/>
    </dgm:pt>
    <dgm:pt modelId="{E65C3B9B-7E85-47A5-8F41-A8A8F3B03E6E}" type="pres">
      <dgm:prSet presAssocID="{CAFA8AD2-CC84-4795-8437-CEA0B809C6E3}" presName="spaceBetweenRectangles" presStyleCnt="0"/>
      <dgm:spPr/>
    </dgm:pt>
    <dgm:pt modelId="{4AB34B3D-673D-4608-8651-4B4B4F35974E}" type="pres">
      <dgm:prSet presAssocID="{F6632341-2F9A-4F21-A57C-61D4D6202A62}" presName="parentLin" presStyleCnt="0"/>
      <dgm:spPr/>
    </dgm:pt>
    <dgm:pt modelId="{DC34C258-F3DB-4B88-B213-8544F9699BCC}" type="pres">
      <dgm:prSet presAssocID="{F6632341-2F9A-4F21-A57C-61D4D6202A62}" presName="parentLeftMargin" presStyleLbl="node1" presStyleIdx="3" presStyleCnt="5"/>
      <dgm:spPr/>
    </dgm:pt>
    <dgm:pt modelId="{DCE019FF-121A-4D3C-A5DC-87AAE3F44106}" type="pres">
      <dgm:prSet presAssocID="{F6632341-2F9A-4F21-A57C-61D4D6202A6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EEEE409-9444-46A7-97F7-927828556A50}" type="pres">
      <dgm:prSet presAssocID="{F6632341-2F9A-4F21-A57C-61D4D6202A62}" presName="negativeSpace" presStyleCnt="0"/>
      <dgm:spPr/>
    </dgm:pt>
    <dgm:pt modelId="{9A966ACB-3623-40E4-ADDD-D5E1B4DCB0F7}" type="pres">
      <dgm:prSet presAssocID="{F6632341-2F9A-4F21-A57C-61D4D6202A6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02EE20F-86CD-40D5-B3CC-C3B2ADF95CDC}" srcId="{CD9FFAD7-1047-4D57-B88E-D8BF648ABB2A}" destId="{F6632341-2F9A-4F21-A57C-61D4D6202A62}" srcOrd="4" destOrd="0" parTransId="{D2F39353-5177-4F8C-9B79-99308CC6003D}" sibTransId="{6510B66C-0BCF-4E5D-A32B-F49251AB9446}"/>
    <dgm:cxn modelId="{3552C813-BBE8-44E6-8260-904787E6ABAC}" type="presOf" srcId="{0E8C3440-C521-48A3-A9E6-435FED31341C}" destId="{95A1F9AF-1738-4767-BDAD-2942BAEA5F41}" srcOrd="0" destOrd="0" presId="urn:microsoft.com/office/officeart/2005/8/layout/list1"/>
    <dgm:cxn modelId="{2BFEA51A-2DB8-4972-BFE6-92E6A65885B8}" type="presOf" srcId="{F6632341-2F9A-4F21-A57C-61D4D6202A62}" destId="{DCE019FF-121A-4D3C-A5DC-87AAE3F44106}" srcOrd="1" destOrd="0" presId="urn:microsoft.com/office/officeart/2005/8/layout/list1"/>
    <dgm:cxn modelId="{D252CF1A-1767-46B4-B16C-17A9AF24C937}" type="presOf" srcId="{F6632341-2F9A-4F21-A57C-61D4D6202A62}" destId="{DC34C258-F3DB-4B88-B213-8544F9699BCC}" srcOrd="0" destOrd="0" presId="urn:microsoft.com/office/officeart/2005/8/layout/list1"/>
    <dgm:cxn modelId="{4C7BA51D-45D6-41BC-AA4B-123914E7F65F}" type="presOf" srcId="{22797885-E93B-4CB0-8234-B2EEFDA38522}" destId="{BF87AA3B-4355-4A84-8F6D-08A789927693}" srcOrd="1" destOrd="0" presId="urn:microsoft.com/office/officeart/2005/8/layout/list1"/>
    <dgm:cxn modelId="{D310AF22-2C7E-44A9-B268-D269B8454E89}" type="presOf" srcId="{BEFE11C6-D16C-4F62-AEB0-2B3396A7B22B}" destId="{C017C6C6-38B8-463F-82CE-78F09168A651}" srcOrd="0" destOrd="0" presId="urn:microsoft.com/office/officeart/2005/8/layout/list1"/>
    <dgm:cxn modelId="{D35E2C29-8E1F-4422-A9A3-FB9B7BF26BC9}" type="presOf" srcId="{41906D49-33C8-40C3-A751-ECC3AAA8DE72}" destId="{8513150C-89AD-4FF4-9A19-822FAAB2E6D3}" srcOrd="0" destOrd="0" presId="urn:microsoft.com/office/officeart/2005/8/layout/list1"/>
    <dgm:cxn modelId="{F815B03C-86E0-4863-BAFF-7C14359F6DFF}" type="presOf" srcId="{5981B20C-499E-4F69-80E7-454DCE039220}" destId="{9A966ACB-3623-40E4-ADDD-D5E1B4DCB0F7}" srcOrd="0" destOrd="1" presId="urn:microsoft.com/office/officeart/2005/8/layout/list1"/>
    <dgm:cxn modelId="{7334A55C-EF33-4045-8E26-13ADF11A400B}" srcId="{0E8C3440-C521-48A3-A9E6-435FED31341C}" destId="{BEFE11C6-D16C-4F62-AEB0-2B3396A7B22B}" srcOrd="0" destOrd="0" parTransId="{B05752AE-9B42-439C-883D-B935E120C74F}" sibTransId="{4436CFC6-755B-429C-A4E1-6648C39ADFE6}"/>
    <dgm:cxn modelId="{102F1D4A-AE7A-46B2-B211-7BD177122895}" type="presOf" srcId="{0E8C3440-C521-48A3-A9E6-435FED31341C}" destId="{32DFCDBD-2FB9-46A7-8605-62C908E19C73}" srcOrd="1" destOrd="0" presId="urn:microsoft.com/office/officeart/2005/8/layout/list1"/>
    <dgm:cxn modelId="{92A09B4E-B8DD-412F-8454-1E12F4BFFE11}" type="presOf" srcId="{7ACD59FE-0C01-4365-AE81-FACE8A1C15D5}" destId="{7EAF1BBA-9CA1-4A41-9442-900314DB2B97}" srcOrd="0" destOrd="0" presId="urn:microsoft.com/office/officeart/2005/8/layout/list1"/>
    <dgm:cxn modelId="{5762C156-B2AB-464E-A70E-36BC5D0A2C80}" srcId="{41906D49-33C8-40C3-A751-ECC3AAA8DE72}" destId="{20BC2F98-E158-4815-A013-6500109DAF51}" srcOrd="0" destOrd="0" parTransId="{7837F06B-EA02-45A8-BC34-563DB423598C}" sibTransId="{4DAB97B3-B243-46D2-8888-70030166F48C}"/>
    <dgm:cxn modelId="{E09A5E88-726C-4F5A-B013-068A9C4F3C78}" type="presOf" srcId="{CD9FFAD7-1047-4D57-B88E-D8BF648ABB2A}" destId="{86B3BF52-696E-4C5B-B4C0-62D89F582E0C}" srcOrd="0" destOrd="0" presId="urn:microsoft.com/office/officeart/2005/8/layout/list1"/>
    <dgm:cxn modelId="{2EF66B88-75F8-4DD6-BC03-2DEC2504C7BD}" srcId="{7ACD59FE-0C01-4365-AE81-FACE8A1C15D5}" destId="{4044A224-2E4C-4509-A938-8FDB944DC599}" srcOrd="1" destOrd="0" parTransId="{F4490E8A-BA4D-47C9-B276-80EEC65CEE24}" sibTransId="{2A7BAFBD-8BB3-4606-913A-9CB090A54F31}"/>
    <dgm:cxn modelId="{3C186B8A-388C-412E-8A1A-E670D37031DC}" srcId="{CD9FFAD7-1047-4D57-B88E-D8BF648ABB2A}" destId="{22797885-E93B-4CB0-8234-B2EEFDA38522}" srcOrd="1" destOrd="0" parTransId="{4ED23FF3-EF76-4B71-B629-BC686C6B0880}" sibTransId="{77CB3DF3-A087-42DC-9CD7-3E1AEFD5B13E}"/>
    <dgm:cxn modelId="{FD51948B-7E0C-4AED-849D-BA760E7C828B}" type="presOf" srcId="{89E514D3-B06E-4E67-8D62-473A73193935}" destId="{C017C6C6-38B8-463F-82CE-78F09168A651}" srcOrd="0" destOrd="1" presId="urn:microsoft.com/office/officeart/2005/8/layout/list1"/>
    <dgm:cxn modelId="{781F1E8C-E46B-45EE-912B-5A75E05A9B56}" type="presOf" srcId="{22797885-E93B-4CB0-8234-B2EEFDA38522}" destId="{000180D4-9F96-4CBC-8DC3-3E8590442A97}" srcOrd="0" destOrd="0" presId="urn:microsoft.com/office/officeart/2005/8/layout/list1"/>
    <dgm:cxn modelId="{76067D9F-73F5-43C0-8D72-7756663CCDBD}" srcId="{CD9FFAD7-1047-4D57-B88E-D8BF648ABB2A}" destId="{0E8C3440-C521-48A3-A9E6-435FED31341C}" srcOrd="0" destOrd="0" parTransId="{BF6D45B8-36D9-437D-8BE5-05C5921D8598}" sibTransId="{699D1FF9-4B2A-49F3-8E75-0631DE542156}"/>
    <dgm:cxn modelId="{BB35BEA5-AA1A-4623-BD97-87FEB43077DC}" type="presOf" srcId="{57867266-FAE8-40F4-A772-510262CABA11}" destId="{9A966ACB-3623-40E4-ADDD-D5E1B4DCB0F7}" srcOrd="0" destOrd="0" presId="urn:microsoft.com/office/officeart/2005/8/layout/list1"/>
    <dgm:cxn modelId="{7F1D22AA-2E2B-4190-AD94-6763F438A667}" type="presOf" srcId="{2D6F41E1-EAD2-4401-B0E5-AB66492646E7}" destId="{D569B14B-A25F-4DE5-B963-9B4DF1132466}" srcOrd="0" destOrd="0" presId="urn:microsoft.com/office/officeart/2005/8/layout/list1"/>
    <dgm:cxn modelId="{EE88BFAD-9B97-42F0-A377-2E702DCFBD1B}" type="presOf" srcId="{FAC92FAD-D019-4035-BB4F-368D3892B0EB}" destId="{725934F6-F511-4469-8736-D6B4A822415A}" srcOrd="0" destOrd="0" presId="urn:microsoft.com/office/officeart/2005/8/layout/list1"/>
    <dgm:cxn modelId="{D32459AF-757B-41B3-8CB5-F7A709C6E583}" type="presOf" srcId="{3058CEE9-A38B-4CE4-9FF4-88A8042DF60B}" destId="{E3B27DAD-E4C5-4644-9713-3A33BAC0C39B}" srcOrd="0" destOrd="1" presId="urn:microsoft.com/office/officeart/2005/8/layout/list1"/>
    <dgm:cxn modelId="{333C40B2-3607-4DD0-A998-166286864671}" srcId="{7ACD59FE-0C01-4365-AE81-FACE8A1C15D5}" destId="{2D6F41E1-EAD2-4401-B0E5-AB66492646E7}" srcOrd="0" destOrd="0" parTransId="{7C5F21D3-323B-44CE-8ECB-10B16A705174}" sibTransId="{73340E0E-77C6-4FCC-BDBE-4A542664BEC9}"/>
    <dgm:cxn modelId="{B3912CC2-155F-4D66-B5BE-D545D9D91B6C}" srcId="{22797885-E93B-4CB0-8234-B2EEFDA38522}" destId="{FAC92FAD-D019-4035-BB4F-368D3892B0EB}" srcOrd="0" destOrd="0" parTransId="{4F605D7D-68BB-457E-A633-F302F35A0340}" sibTransId="{D482AF99-31C9-4F6D-822A-23E4EAF8E830}"/>
    <dgm:cxn modelId="{18D9EBC3-5642-4035-A672-498DF82F0D27}" srcId="{41906D49-33C8-40C3-A751-ECC3AAA8DE72}" destId="{3058CEE9-A38B-4CE4-9FF4-88A8042DF60B}" srcOrd="1" destOrd="0" parTransId="{F48AD96F-372A-4702-A444-63358EB56901}" sibTransId="{9726ED1A-2185-4E76-B7DC-F8A28AA3FA86}"/>
    <dgm:cxn modelId="{744B8CCB-4253-4475-AE51-AE17F939A06B}" type="presOf" srcId="{20BC2F98-E158-4815-A013-6500109DAF51}" destId="{E3B27DAD-E4C5-4644-9713-3A33BAC0C39B}" srcOrd="0" destOrd="0" presId="urn:microsoft.com/office/officeart/2005/8/layout/list1"/>
    <dgm:cxn modelId="{D62C41CF-E29C-4738-AE09-7EE3B4F95E77}" srcId="{22797885-E93B-4CB0-8234-B2EEFDA38522}" destId="{90BBF742-EAAE-47A9-AC99-7913079D1FD7}" srcOrd="1" destOrd="0" parTransId="{C801F82E-1DF2-4F2F-A2F8-BD9E4B2A5F8F}" sibTransId="{BC1DB599-090D-488D-A2EF-B7DCCD82267C}"/>
    <dgm:cxn modelId="{47705DDB-A389-4C21-8CFE-3F9261EC81CE}" srcId="{F6632341-2F9A-4F21-A57C-61D4D6202A62}" destId="{57867266-FAE8-40F4-A772-510262CABA11}" srcOrd="0" destOrd="0" parTransId="{377B3DC0-9B4D-4952-A97F-25A4D2235F09}" sibTransId="{62C0C3C2-7FCA-419C-874D-335A78B10352}"/>
    <dgm:cxn modelId="{00267CDE-E30F-4099-A6FD-4633608BC36C}" srcId="{F6632341-2F9A-4F21-A57C-61D4D6202A62}" destId="{5981B20C-499E-4F69-80E7-454DCE039220}" srcOrd="1" destOrd="0" parTransId="{615C22FD-6C38-4013-85AB-ADE6F8B30111}" sibTransId="{2EBCFDB6-2B39-41BF-B5C3-E238C8AC855C}"/>
    <dgm:cxn modelId="{AD8F1FEC-5614-4B26-9A54-F9C64BB0BC05}" srcId="{0E8C3440-C521-48A3-A9E6-435FED31341C}" destId="{89E514D3-B06E-4E67-8D62-473A73193935}" srcOrd="1" destOrd="0" parTransId="{A64AB59F-F84D-40F5-8447-4687587D2C61}" sibTransId="{79AF78F7-DC71-480F-86DE-F6A68F7B0C62}"/>
    <dgm:cxn modelId="{57BEB6EF-DBFD-42EE-AF28-2ED7BFA997AC}" type="presOf" srcId="{4044A224-2E4C-4509-A938-8FDB944DC599}" destId="{D569B14B-A25F-4DE5-B963-9B4DF1132466}" srcOrd="0" destOrd="1" presId="urn:microsoft.com/office/officeart/2005/8/layout/list1"/>
    <dgm:cxn modelId="{922B7EF4-FB0E-419F-950A-C3A848060038}" type="presOf" srcId="{7ACD59FE-0C01-4365-AE81-FACE8A1C15D5}" destId="{44FCCE6A-6B04-4971-B914-CE1C5CE18A1B}" srcOrd="1" destOrd="0" presId="urn:microsoft.com/office/officeart/2005/8/layout/list1"/>
    <dgm:cxn modelId="{CD5BB5F4-327A-4F9E-9A82-748420310896}" srcId="{CD9FFAD7-1047-4D57-B88E-D8BF648ABB2A}" destId="{41906D49-33C8-40C3-A751-ECC3AAA8DE72}" srcOrd="3" destOrd="0" parTransId="{7C6A86F1-C41C-4D92-B13F-8AE2EC1C0AD2}" sibTransId="{CAFA8AD2-CC84-4795-8437-CEA0B809C6E3}"/>
    <dgm:cxn modelId="{6C1726FE-9B35-41B6-A694-2E65FC0A43FF}" type="presOf" srcId="{41906D49-33C8-40C3-A751-ECC3AAA8DE72}" destId="{0DE0EC17-C69F-43B7-8E22-324C2535E6E1}" srcOrd="1" destOrd="0" presId="urn:microsoft.com/office/officeart/2005/8/layout/list1"/>
    <dgm:cxn modelId="{1A3196FE-3C8A-42BB-B425-FE17F5C05763}" type="presOf" srcId="{90BBF742-EAAE-47A9-AC99-7913079D1FD7}" destId="{725934F6-F511-4469-8736-D6B4A822415A}" srcOrd="0" destOrd="1" presId="urn:microsoft.com/office/officeart/2005/8/layout/list1"/>
    <dgm:cxn modelId="{46ADD8FF-2501-4DA2-AFC2-B5BC15338F51}" srcId="{CD9FFAD7-1047-4D57-B88E-D8BF648ABB2A}" destId="{7ACD59FE-0C01-4365-AE81-FACE8A1C15D5}" srcOrd="2" destOrd="0" parTransId="{68B9A4F3-6062-4070-B3E9-5100A3D9F462}" sibTransId="{0E8DD617-F131-4420-AE77-98077D4DB6EE}"/>
    <dgm:cxn modelId="{D7A28748-46F2-4D69-9E8C-6AD9B40D98B5}" type="presParOf" srcId="{86B3BF52-696E-4C5B-B4C0-62D89F582E0C}" destId="{269DA7E3-E665-4DD1-AF49-DD3CBCE4095B}" srcOrd="0" destOrd="0" presId="urn:microsoft.com/office/officeart/2005/8/layout/list1"/>
    <dgm:cxn modelId="{6A0AC90C-6AC5-4288-AC1F-F8292FB44C60}" type="presParOf" srcId="{269DA7E3-E665-4DD1-AF49-DD3CBCE4095B}" destId="{95A1F9AF-1738-4767-BDAD-2942BAEA5F41}" srcOrd="0" destOrd="0" presId="urn:microsoft.com/office/officeart/2005/8/layout/list1"/>
    <dgm:cxn modelId="{079084D0-7D87-44F4-8818-A29DEBE96468}" type="presParOf" srcId="{269DA7E3-E665-4DD1-AF49-DD3CBCE4095B}" destId="{32DFCDBD-2FB9-46A7-8605-62C908E19C73}" srcOrd="1" destOrd="0" presId="urn:microsoft.com/office/officeart/2005/8/layout/list1"/>
    <dgm:cxn modelId="{9A3C8A6C-2DCD-4404-A886-26A66D4CAD84}" type="presParOf" srcId="{86B3BF52-696E-4C5B-B4C0-62D89F582E0C}" destId="{3097F16F-AE5E-43E7-BACA-75DC077A6DDB}" srcOrd="1" destOrd="0" presId="urn:microsoft.com/office/officeart/2005/8/layout/list1"/>
    <dgm:cxn modelId="{86FFBBD9-3836-4554-A3C5-A970DA3C61C7}" type="presParOf" srcId="{86B3BF52-696E-4C5B-B4C0-62D89F582E0C}" destId="{C017C6C6-38B8-463F-82CE-78F09168A651}" srcOrd="2" destOrd="0" presId="urn:microsoft.com/office/officeart/2005/8/layout/list1"/>
    <dgm:cxn modelId="{2B882E89-D35F-42BD-AD3F-6739984C0AE9}" type="presParOf" srcId="{86B3BF52-696E-4C5B-B4C0-62D89F582E0C}" destId="{EDD1A199-8602-4FE2-BBCA-3919732604E6}" srcOrd="3" destOrd="0" presId="urn:microsoft.com/office/officeart/2005/8/layout/list1"/>
    <dgm:cxn modelId="{AAF88BFE-3B64-4338-B93C-25365E3C5CDA}" type="presParOf" srcId="{86B3BF52-696E-4C5B-B4C0-62D89F582E0C}" destId="{9A381BA5-2E70-43F2-8DCF-91D5F6E59CF0}" srcOrd="4" destOrd="0" presId="urn:microsoft.com/office/officeart/2005/8/layout/list1"/>
    <dgm:cxn modelId="{966EAEDB-0C66-465A-9AE1-CB22CB634B7D}" type="presParOf" srcId="{9A381BA5-2E70-43F2-8DCF-91D5F6E59CF0}" destId="{000180D4-9F96-4CBC-8DC3-3E8590442A97}" srcOrd="0" destOrd="0" presId="urn:microsoft.com/office/officeart/2005/8/layout/list1"/>
    <dgm:cxn modelId="{A65BA313-F653-41C7-BDDF-51C231EF78E5}" type="presParOf" srcId="{9A381BA5-2E70-43F2-8DCF-91D5F6E59CF0}" destId="{BF87AA3B-4355-4A84-8F6D-08A789927693}" srcOrd="1" destOrd="0" presId="urn:microsoft.com/office/officeart/2005/8/layout/list1"/>
    <dgm:cxn modelId="{692033EE-AF6D-450B-945B-C8FB365C1992}" type="presParOf" srcId="{86B3BF52-696E-4C5B-B4C0-62D89F582E0C}" destId="{278DAE91-B78F-4AB3-8B3E-9C240E70F495}" srcOrd="5" destOrd="0" presId="urn:microsoft.com/office/officeart/2005/8/layout/list1"/>
    <dgm:cxn modelId="{9FFBA716-8984-4A55-8DE0-78E2F5A9FAB9}" type="presParOf" srcId="{86B3BF52-696E-4C5B-B4C0-62D89F582E0C}" destId="{725934F6-F511-4469-8736-D6B4A822415A}" srcOrd="6" destOrd="0" presId="urn:microsoft.com/office/officeart/2005/8/layout/list1"/>
    <dgm:cxn modelId="{DF91EF60-8963-45C3-9862-AEA730CDE4BA}" type="presParOf" srcId="{86B3BF52-696E-4C5B-B4C0-62D89F582E0C}" destId="{27045B09-F3EB-478B-918F-91F20E90BD18}" srcOrd="7" destOrd="0" presId="urn:microsoft.com/office/officeart/2005/8/layout/list1"/>
    <dgm:cxn modelId="{13754A8B-0E1C-4260-B499-92C112508A89}" type="presParOf" srcId="{86B3BF52-696E-4C5B-B4C0-62D89F582E0C}" destId="{DBE44FFF-692D-4CC1-A5DE-532B4295DDA4}" srcOrd="8" destOrd="0" presId="urn:microsoft.com/office/officeart/2005/8/layout/list1"/>
    <dgm:cxn modelId="{4EE60D62-A906-44CD-9787-B85765D806C9}" type="presParOf" srcId="{DBE44FFF-692D-4CC1-A5DE-532B4295DDA4}" destId="{7EAF1BBA-9CA1-4A41-9442-900314DB2B97}" srcOrd="0" destOrd="0" presId="urn:microsoft.com/office/officeart/2005/8/layout/list1"/>
    <dgm:cxn modelId="{F8A51B6D-3256-41AE-883D-028AF5134766}" type="presParOf" srcId="{DBE44FFF-692D-4CC1-A5DE-532B4295DDA4}" destId="{44FCCE6A-6B04-4971-B914-CE1C5CE18A1B}" srcOrd="1" destOrd="0" presId="urn:microsoft.com/office/officeart/2005/8/layout/list1"/>
    <dgm:cxn modelId="{405A1C9C-056F-4149-BE64-8EF41BF8DCCD}" type="presParOf" srcId="{86B3BF52-696E-4C5B-B4C0-62D89F582E0C}" destId="{54DA98EE-83DC-4E18-8F94-0C2192FA1289}" srcOrd="9" destOrd="0" presId="urn:microsoft.com/office/officeart/2005/8/layout/list1"/>
    <dgm:cxn modelId="{867C733D-9E9B-4C6D-B77F-5F10A1CEBA80}" type="presParOf" srcId="{86B3BF52-696E-4C5B-B4C0-62D89F582E0C}" destId="{D569B14B-A25F-4DE5-B963-9B4DF1132466}" srcOrd="10" destOrd="0" presId="urn:microsoft.com/office/officeart/2005/8/layout/list1"/>
    <dgm:cxn modelId="{8097A5C6-79BC-4AFB-9C5D-C00DB72C7848}" type="presParOf" srcId="{86B3BF52-696E-4C5B-B4C0-62D89F582E0C}" destId="{01E693CA-8435-471E-A0B0-D526B35CABE6}" srcOrd="11" destOrd="0" presId="urn:microsoft.com/office/officeart/2005/8/layout/list1"/>
    <dgm:cxn modelId="{BE1EB48B-7F8D-42AB-9219-106176EDA13C}" type="presParOf" srcId="{86B3BF52-696E-4C5B-B4C0-62D89F582E0C}" destId="{ADE668CA-B611-42F7-AE0E-CA43DAB706A4}" srcOrd="12" destOrd="0" presId="urn:microsoft.com/office/officeart/2005/8/layout/list1"/>
    <dgm:cxn modelId="{78DDBA3A-3023-4A42-B7AE-DC08A20FA47E}" type="presParOf" srcId="{ADE668CA-B611-42F7-AE0E-CA43DAB706A4}" destId="{8513150C-89AD-4FF4-9A19-822FAAB2E6D3}" srcOrd="0" destOrd="0" presId="urn:microsoft.com/office/officeart/2005/8/layout/list1"/>
    <dgm:cxn modelId="{BA8BA872-53D5-47C3-A2CC-470E778625C8}" type="presParOf" srcId="{ADE668CA-B611-42F7-AE0E-CA43DAB706A4}" destId="{0DE0EC17-C69F-43B7-8E22-324C2535E6E1}" srcOrd="1" destOrd="0" presId="urn:microsoft.com/office/officeart/2005/8/layout/list1"/>
    <dgm:cxn modelId="{58DE8314-3209-438C-9E04-A71FCE6C86E5}" type="presParOf" srcId="{86B3BF52-696E-4C5B-B4C0-62D89F582E0C}" destId="{65BB1FB0-42C1-4D5A-B5BF-0A7A88493C17}" srcOrd="13" destOrd="0" presId="urn:microsoft.com/office/officeart/2005/8/layout/list1"/>
    <dgm:cxn modelId="{DC1E7CEA-0248-4444-904B-F7F169744ED6}" type="presParOf" srcId="{86B3BF52-696E-4C5B-B4C0-62D89F582E0C}" destId="{E3B27DAD-E4C5-4644-9713-3A33BAC0C39B}" srcOrd="14" destOrd="0" presId="urn:microsoft.com/office/officeart/2005/8/layout/list1"/>
    <dgm:cxn modelId="{40763DCA-8E65-4001-9E01-15B33F480C66}" type="presParOf" srcId="{86B3BF52-696E-4C5B-B4C0-62D89F582E0C}" destId="{E65C3B9B-7E85-47A5-8F41-A8A8F3B03E6E}" srcOrd="15" destOrd="0" presId="urn:microsoft.com/office/officeart/2005/8/layout/list1"/>
    <dgm:cxn modelId="{2A3C11F5-4B99-46F5-864F-40B0AC49FEDB}" type="presParOf" srcId="{86B3BF52-696E-4C5B-B4C0-62D89F582E0C}" destId="{4AB34B3D-673D-4608-8651-4B4B4F35974E}" srcOrd="16" destOrd="0" presId="urn:microsoft.com/office/officeart/2005/8/layout/list1"/>
    <dgm:cxn modelId="{43BCF70D-2AB3-46B7-AD2D-39892A383870}" type="presParOf" srcId="{4AB34B3D-673D-4608-8651-4B4B4F35974E}" destId="{DC34C258-F3DB-4B88-B213-8544F9699BCC}" srcOrd="0" destOrd="0" presId="urn:microsoft.com/office/officeart/2005/8/layout/list1"/>
    <dgm:cxn modelId="{EB8087AD-F139-449A-B536-4653ECEE5A32}" type="presParOf" srcId="{4AB34B3D-673D-4608-8651-4B4B4F35974E}" destId="{DCE019FF-121A-4D3C-A5DC-87AAE3F44106}" srcOrd="1" destOrd="0" presId="urn:microsoft.com/office/officeart/2005/8/layout/list1"/>
    <dgm:cxn modelId="{A9EF430F-1569-476C-B5F0-E5C038617934}" type="presParOf" srcId="{86B3BF52-696E-4C5B-B4C0-62D89F582E0C}" destId="{AEEEE409-9444-46A7-97F7-927828556A50}" srcOrd="17" destOrd="0" presId="urn:microsoft.com/office/officeart/2005/8/layout/list1"/>
    <dgm:cxn modelId="{56CA68BE-5545-402F-AEA6-894C4B4188E8}" type="presParOf" srcId="{86B3BF52-696E-4C5B-B4C0-62D89F582E0C}" destId="{9A966ACB-3623-40E4-ADDD-D5E1B4DCB0F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8B80B-FF9F-456D-8DE0-99FD831A5BD9}">
      <dsp:nvSpPr>
        <dsp:cNvPr id="0" name=""/>
        <dsp:cNvSpPr/>
      </dsp:nvSpPr>
      <dsp:spPr>
        <a:xfrm>
          <a:off x="997391" y="1597"/>
          <a:ext cx="1946687" cy="973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Aka </a:t>
          </a:r>
          <a:r>
            <a:rPr lang="en-US" sz="2300" b="0" i="0" kern="1200" dirty="0"/>
            <a:t>mediocre developer</a:t>
          </a:r>
          <a:endParaRPr lang="en-US" sz="2300" kern="1200" dirty="0"/>
        </a:p>
      </dsp:txBody>
      <dsp:txXfrm>
        <a:off x="1025899" y="30105"/>
        <a:ext cx="1889671" cy="916327"/>
      </dsp:txXfrm>
    </dsp:sp>
    <dsp:sp modelId="{9D613F01-F338-4CF5-B244-83F81C73B1DD}">
      <dsp:nvSpPr>
        <dsp:cNvPr id="0" name=""/>
        <dsp:cNvSpPr/>
      </dsp:nvSpPr>
      <dsp:spPr>
        <a:xfrm>
          <a:off x="997391" y="1120943"/>
          <a:ext cx="1946687" cy="973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They are Good at their job</a:t>
          </a:r>
          <a:endParaRPr lang="en-US" sz="2300" kern="1200"/>
        </a:p>
      </dsp:txBody>
      <dsp:txXfrm>
        <a:off x="1025899" y="1149451"/>
        <a:ext cx="1889671" cy="916327"/>
      </dsp:txXfrm>
    </dsp:sp>
    <dsp:sp modelId="{AE05B4E9-B64C-4252-B83A-7A386F287875}">
      <dsp:nvSpPr>
        <dsp:cNvPr id="0" name=""/>
        <dsp:cNvSpPr/>
      </dsp:nvSpPr>
      <dsp:spPr>
        <a:xfrm>
          <a:off x="997391" y="2240288"/>
          <a:ext cx="1946687" cy="973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Produce functional code</a:t>
          </a:r>
          <a:endParaRPr lang="en-US" sz="2300" kern="1200"/>
        </a:p>
      </dsp:txBody>
      <dsp:txXfrm>
        <a:off x="1025899" y="2268796"/>
        <a:ext cx="1889671" cy="916327"/>
      </dsp:txXfrm>
    </dsp:sp>
    <dsp:sp modelId="{D99E618C-DEF3-4947-A4A5-556B1F358B43}">
      <dsp:nvSpPr>
        <dsp:cNvPr id="0" name=""/>
        <dsp:cNvSpPr/>
      </dsp:nvSpPr>
      <dsp:spPr>
        <a:xfrm>
          <a:off x="997391" y="3359633"/>
          <a:ext cx="1946687" cy="973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May not prioritize on </a:t>
          </a:r>
          <a:endParaRPr lang="en-US" sz="2300" kern="1200"/>
        </a:p>
      </dsp:txBody>
      <dsp:txXfrm>
        <a:off x="1025899" y="3388141"/>
        <a:ext cx="1889671" cy="916327"/>
      </dsp:txXfrm>
    </dsp:sp>
    <dsp:sp modelId="{C196D50C-E998-447B-BEA9-1745BE29F611}">
      <dsp:nvSpPr>
        <dsp:cNvPr id="0" name=""/>
        <dsp:cNvSpPr/>
      </dsp:nvSpPr>
      <dsp:spPr>
        <a:xfrm rot="18289469">
          <a:off x="2651641" y="3270570"/>
          <a:ext cx="136354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63549" y="1606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99327" y="3252543"/>
        <a:ext cx="68177" cy="68177"/>
      </dsp:txXfrm>
    </dsp:sp>
    <dsp:sp modelId="{05BE9F0D-5A9D-44C4-9AB5-F5D8C2B23687}">
      <dsp:nvSpPr>
        <dsp:cNvPr id="0" name=""/>
        <dsp:cNvSpPr/>
      </dsp:nvSpPr>
      <dsp:spPr>
        <a:xfrm>
          <a:off x="3722753" y="2240288"/>
          <a:ext cx="1946687" cy="973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code readability, </a:t>
          </a:r>
          <a:endParaRPr lang="en-US" sz="2300" kern="1200"/>
        </a:p>
      </dsp:txBody>
      <dsp:txXfrm>
        <a:off x="3751261" y="2268796"/>
        <a:ext cx="1889671" cy="916327"/>
      </dsp:txXfrm>
    </dsp:sp>
    <dsp:sp modelId="{251B1B50-0E56-44EF-99AF-356F920FB4FA}">
      <dsp:nvSpPr>
        <dsp:cNvPr id="0" name=""/>
        <dsp:cNvSpPr/>
      </dsp:nvSpPr>
      <dsp:spPr>
        <a:xfrm>
          <a:off x="2944079" y="3830243"/>
          <a:ext cx="77867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78674" y="1606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13949" y="3826838"/>
        <a:ext cx="38933" cy="38933"/>
      </dsp:txXfrm>
    </dsp:sp>
    <dsp:sp modelId="{485EF36C-DDB3-4905-AFB5-19407F6B8918}">
      <dsp:nvSpPr>
        <dsp:cNvPr id="0" name=""/>
        <dsp:cNvSpPr/>
      </dsp:nvSpPr>
      <dsp:spPr>
        <a:xfrm>
          <a:off x="3722753" y="3359633"/>
          <a:ext cx="1946687" cy="973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maintainability, </a:t>
          </a:r>
          <a:endParaRPr lang="en-US" sz="2300" kern="1200"/>
        </a:p>
      </dsp:txBody>
      <dsp:txXfrm>
        <a:off x="3751261" y="3388141"/>
        <a:ext cx="1889671" cy="916327"/>
      </dsp:txXfrm>
    </dsp:sp>
    <dsp:sp modelId="{CF6AC951-CD74-411D-83ED-9DFFDD8A5942}">
      <dsp:nvSpPr>
        <dsp:cNvPr id="0" name=""/>
        <dsp:cNvSpPr/>
      </dsp:nvSpPr>
      <dsp:spPr>
        <a:xfrm rot="3310531">
          <a:off x="2651641" y="4389915"/>
          <a:ext cx="136354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63549" y="1606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99327" y="4371889"/>
        <a:ext cx="68177" cy="68177"/>
      </dsp:txXfrm>
    </dsp:sp>
    <dsp:sp modelId="{F19170AA-CDD5-42D5-8A6F-102F87C50A9E}">
      <dsp:nvSpPr>
        <dsp:cNvPr id="0" name=""/>
        <dsp:cNvSpPr/>
      </dsp:nvSpPr>
      <dsp:spPr>
        <a:xfrm>
          <a:off x="3722753" y="4478978"/>
          <a:ext cx="1946687" cy="973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adherence to best practices</a:t>
          </a:r>
          <a:endParaRPr lang="en-US" sz="2300" kern="1200" dirty="0"/>
        </a:p>
      </dsp:txBody>
      <dsp:txXfrm>
        <a:off x="3751261" y="4507486"/>
        <a:ext cx="1889671" cy="916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49C68-9D15-4A38-A63A-043E9AD873C7}">
      <dsp:nvSpPr>
        <dsp:cNvPr id="0" name=""/>
        <dsp:cNvSpPr/>
      </dsp:nvSpPr>
      <dsp:spPr>
        <a:xfrm>
          <a:off x="2964" y="136707"/>
          <a:ext cx="2351960" cy="3292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Elevating Code Quality</a:t>
          </a:r>
        </a:p>
      </dsp:txBody>
      <dsp:txXfrm>
        <a:off x="2964" y="1387950"/>
        <a:ext cx="2351960" cy="1975646"/>
      </dsp:txXfrm>
    </dsp:sp>
    <dsp:sp modelId="{6514AC7A-DDC1-423E-B448-830C92A1BA74}">
      <dsp:nvSpPr>
        <dsp:cNvPr id="0" name=""/>
        <dsp:cNvSpPr/>
      </dsp:nvSpPr>
      <dsp:spPr>
        <a:xfrm>
          <a:off x="685033" y="465982"/>
          <a:ext cx="987823" cy="9878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015" tIns="12700" rIns="7701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29696" y="610645"/>
        <a:ext cx="698497" cy="698497"/>
      </dsp:txXfrm>
    </dsp:sp>
    <dsp:sp modelId="{FE234AF6-4444-44A3-980C-EC438E596557}">
      <dsp:nvSpPr>
        <dsp:cNvPr id="0" name=""/>
        <dsp:cNvSpPr/>
      </dsp:nvSpPr>
      <dsp:spPr>
        <a:xfrm>
          <a:off x="2964" y="3429380"/>
          <a:ext cx="2351960" cy="72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4E47C-10CD-47EB-AE9A-52B315F6A3AB}">
      <dsp:nvSpPr>
        <dsp:cNvPr id="0" name=""/>
        <dsp:cNvSpPr/>
      </dsp:nvSpPr>
      <dsp:spPr>
        <a:xfrm>
          <a:off x="2590121" y="136707"/>
          <a:ext cx="2351960" cy="3292744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Improving Readability and Maintainability</a:t>
          </a:r>
        </a:p>
      </dsp:txBody>
      <dsp:txXfrm>
        <a:off x="2590121" y="1387950"/>
        <a:ext cx="2351960" cy="1975646"/>
      </dsp:txXfrm>
    </dsp:sp>
    <dsp:sp modelId="{DA5A566F-76A1-4454-BB51-A86FA9FD3641}">
      <dsp:nvSpPr>
        <dsp:cNvPr id="0" name=""/>
        <dsp:cNvSpPr/>
      </dsp:nvSpPr>
      <dsp:spPr>
        <a:xfrm>
          <a:off x="3272189" y="465982"/>
          <a:ext cx="987823" cy="987823"/>
        </a:xfrm>
        <a:prstGeom prst="ellips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015" tIns="12700" rIns="7701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416852" y="610645"/>
        <a:ext cx="698497" cy="698497"/>
      </dsp:txXfrm>
    </dsp:sp>
    <dsp:sp modelId="{F8875360-4963-48FA-83E2-C7D4CCA32244}">
      <dsp:nvSpPr>
        <dsp:cNvPr id="0" name=""/>
        <dsp:cNvSpPr/>
      </dsp:nvSpPr>
      <dsp:spPr>
        <a:xfrm>
          <a:off x="2590121" y="3429380"/>
          <a:ext cx="2351960" cy="72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169FB-9BC9-4AC2-8D86-EEAFFA123165}">
      <dsp:nvSpPr>
        <dsp:cNvPr id="0" name=""/>
        <dsp:cNvSpPr/>
      </dsp:nvSpPr>
      <dsp:spPr>
        <a:xfrm>
          <a:off x="5177278" y="136707"/>
          <a:ext cx="2351960" cy="3292744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Reducing Technical Debt</a:t>
          </a:r>
        </a:p>
      </dsp:txBody>
      <dsp:txXfrm>
        <a:off x="5177278" y="1387950"/>
        <a:ext cx="2351960" cy="1975646"/>
      </dsp:txXfrm>
    </dsp:sp>
    <dsp:sp modelId="{79F3E485-4B17-44BC-A68B-5BF958E6DB39}">
      <dsp:nvSpPr>
        <dsp:cNvPr id="0" name=""/>
        <dsp:cNvSpPr/>
      </dsp:nvSpPr>
      <dsp:spPr>
        <a:xfrm>
          <a:off x="5859346" y="465982"/>
          <a:ext cx="987823" cy="987823"/>
        </a:xfrm>
        <a:prstGeom prst="ellips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015" tIns="12700" rIns="7701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004009" y="610645"/>
        <a:ext cx="698497" cy="698497"/>
      </dsp:txXfrm>
    </dsp:sp>
    <dsp:sp modelId="{DFE34963-D231-46C1-9068-8740D48F8D97}">
      <dsp:nvSpPr>
        <dsp:cNvPr id="0" name=""/>
        <dsp:cNvSpPr/>
      </dsp:nvSpPr>
      <dsp:spPr>
        <a:xfrm>
          <a:off x="5177278" y="3429380"/>
          <a:ext cx="2351960" cy="72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8610B-DF64-4BB5-AE33-0BC7C448067D}">
      <dsp:nvSpPr>
        <dsp:cNvPr id="0" name=""/>
        <dsp:cNvSpPr/>
      </dsp:nvSpPr>
      <dsp:spPr>
        <a:xfrm>
          <a:off x="7764434" y="136707"/>
          <a:ext cx="2351960" cy="329274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68" tIns="330200" rIns="183368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Enhancing Collaboration and Productivity</a:t>
          </a:r>
        </a:p>
      </dsp:txBody>
      <dsp:txXfrm>
        <a:off x="7764434" y="1387950"/>
        <a:ext cx="2351960" cy="1975646"/>
      </dsp:txXfrm>
    </dsp:sp>
    <dsp:sp modelId="{259184FD-CEA3-43DD-9310-27C38A8A0C1D}">
      <dsp:nvSpPr>
        <dsp:cNvPr id="0" name=""/>
        <dsp:cNvSpPr/>
      </dsp:nvSpPr>
      <dsp:spPr>
        <a:xfrm>
          <a:off x="8446503" y="465982"/>
          <a:ext cx="987823" cy="987823"/>
        </a:xfrm>
        <a:prstGeom prst="ellips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015" tIns="12700" rIns="7701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591166" y="610645"/>
        <a:ext cx="698497" cy="698497"/>
      </dsp:txXfrm>
    </dsp:sp>
    <dsp:sp modelId="{D77D8AFF-87BA-4BDD-8384-1E1CE67B1C82}">
      <dsp:nvSpPr>
        <dsp:cNvPr id="0" name=""/>
        <dsp:cNvSpPr/>
      </dsp:nvSpPr>
      <dsp:spPr>
        <a:xfrm>
          <a:off x="7764434" y="3429380"/>
          <a:ext cx="2351960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CFD70-9386-42FA-B094-444B6AB0EDFA}">
      <dsp:nvSpPr>
        <dsp:cNvPr id="0" name=""/>
        <dsp:cNvSpPr/>
      </dsp:nvSpPr>
      <dsp:spPr>
        <a:xfrm>
          <a:off x="0" y="0"/>
          <a:ext cx="8656320" cy="8214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Readability and Understandability</a:t>
          </a:r>
        </a:p>
      </dsp:txBody>
      <dsp:txXfrm>
        <a:off x="24059" y="24059"/>
        <a:ext cx="7700515" cy="773317"/>
      </dsp:txXfrm>
    </dsp:sp>
    <dsp:sp modelId="{AFF9861B-63E5-4FF9-B4EB-273EE99998E3}">
      <dsp:nvSpPr>
        <dsp:cNvPr id="0" name=""/>
        <dsp:cNvSpPr/>
      </dsp:nvSpPr>
      <dsp:spPr>
        <a:xfrm>
          <a:off x="724966" y="970787"/>
          <a:ext cx="8656320" cy="821435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Maintainability and Extensibility</a:t>
          </a:r>
        </a:p>
      </dsp:txBody>
      <dsp:txXfrm>
        <a:off x="749025" y="994846"/>
        <a:ext cx="7349301" cy="773317"/>
      </dsp:txXfrm>
    </dsp:sp>
    <dsp:sp modelId="{4ED7E093-1BB4-452E-AC0D-BC7D449ED8BC}">
      <dsp:nvSpPr>
        <dsp:cNvPr id="0" name=""/>
        <dsp:cNvSpPr/>
      </dsp:nvSpPr>
      <dsp:spPr>
        <a:xfrm>
          <a:off x="1439113" y="1941575"/>
          <a:ext cx="8656320" cy="821435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Debugging and Troubleshooting</a:t>
          </a:r>
        </a:p>
      </dsp:txBody>
      <dsp:txXfrm>
        <a:off x="1463172" y="1965634"/>
        <a:ext cx="7360122" cy="773317"/>
      </dsp:txXfrm>
    </dsp:sp>
    <dsp:sp modelId="{307DC02F-941A-4416-9ED1-1720CC15B3C4}">
      <dsp:nvSpPr>
        <dsp:cNvPr id="0" name=""/>
        <dsp:cNvSpPr/>
      </dsp:nvSpPr>
      <dsp:spPr>
        <a:xfrm>
          <a:off x="2164079" y="2912363"/>
          <a:ext cx="8656320" cy="82143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Reduced Technical Debt</a:t>
          </a:r>
        </a:p>
      </dsp:txBody>
      <dsp:txXfrm>
        <a:off x="2188138" y="2936422"/>
        <a:ext cx="7349301" cy="773317"/>
      </dsp:txXfrm>
    </dsp:sp>
    <dsp:sp modelId="{00C8F181-3633-434F-B43D-AB820D21774B}">
      <dsp:nvSpPr>
        <dsp:cNvPr id="0" name=""/>
        <dsp:cNvSpPr/>
      </dsp:nvSpPr>
      <dsp:spPr>
        <a:xfrm>
          <a:off x="8122386" y="629145"/>
          <a:ext cx="533933" cy="5339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242521" y="629145"/>
        <a:ext cx="293663" cy="401785"/>
      </dsp:txXfrm>
    </dsp:sp>
    <dsp:sp modelId="{2F7E73AA-F027-4200-95FF-62786265FED6}">
      <dsp:nvSpPr>
        <dsp:cNvPr id="0" name=""/>
        <dsp:cNvSpPr/>
      </dsp:nvSpPr>
      <dsp:spPr>
        <a:xfrm>
          <a:off x="8847353" y="1599932"/>
          <a:ext cx="533933" cy="5339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967488" y="1599932"/>
        <a:ext cx="293663" cy="401785"/>
      </dsp:txXfrm>
    </dsp:sp>
    <dsp:sp modelId="{BF16EE2E-3724-49C3-BA97-9FBC74B1087A}">
      <dsp:nvSpPr>
        <dsp:cNvPr id="0" name=""/>
        <dsp:cNvSpPr/>
      </dsp:nvSpPr>
      <dsp:spPr>
        <a:xfrm>
          <a:off x="9561499" y="2570720"/>
          <a:ext cx="533933" cy="5339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681634" y="2570720"/>
        <a:ext cx="293663" cy="4017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BB2C4-A337-4EBB-A5FA-B54C7AC9360D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Modularity and Separation of Concerns</a:t>
          </a:r>
        </a:p>
      </dsp:txBody>
      <dsp:txXfrm>
        <a:off x="582645" y="1178"/>
        <a:ext cx="2174490" cy="1304694"/>
      </dsp:txXfrm>
    </dsp:sp>
    <dsp:sp modelId="{40082927-F684-4BE6-B3EC-9767908BF2E7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Error Handling</a:t>
          </a:r>
        </a:p>
      </dsp:txBody>
      <dsp:txXfrm>
        <a:off x="2974584" y="1178"/>
        <a:ext cx="2174490" cy="1304694"/>
      </dsp:txXfrm>
    </dsp:sp>
    <dsp:sp modelId="{B1E483E0-CBDB-47BB-824F-E810A7EB1CA3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Comments and Documentation</a:t>
          </a:r>
        </a:p>
      </dsp:txBody>
      <dsp:txXfrm>
        <a:off x="5366524" y="1178"/>
        <a:ext cx="2174490" cy="1304694"/>
      </dsp:txXfrm>
    </dsp:sp>
    <dsp:sp modelId="{3B60B496-AA35-4D08-92A5-87D818434771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Input Validation</a:t>
          </a:r>
        </a:p>
      </dsp:txBody>
      <dsp:txXfrm>
        <a:off x="7758464" y="1178"/>
        <a:ext cx="2174490" cy="1304694"/>
      </dsp:txXfrm>
    </dsp:sp>
    <dsp:sp modelId="{B1AED50E-FDFF-4ADE-9780-0D1259A1422C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Null Checks</a:t>
          </a:r>
        </a:p>
      </dsp:txBody>
      <dsp:txXfrm>
        <a:off x="582645" y="1523321"/>
        <a:ext cx="2174490" cy="1304694"/>
      </dsp:txXfrm>
    </dsp:sp>
    <dsp:sp modelId="{F35156DC-D724-4721-B183-EAA6C1D6FA8A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Exception Handling</a:t>
          </a:r>
        </a:p>
      </dsp:txBody>
      <dsp:txXfrm>
        <a:off x="2974584" y="1523321"/>
        <a:ext cx="2174490" cy="1304694"/>
      </dsp:txXfrm>
    </dsp:sp>
    <dsp:sp modelId="{B8429E4B-D403-443E-9AA1-F4BDE8996C6E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Logging</a:t>
          </a:r>
        </a:p>
      </dsp:txBody>
      <dsp:txXfrm>
        <a:off x="5366524" y="1523321"/>
        <a:ext cx="2174490" cy="1304694"/>
      </dsp:txXfrm>
    </dsp:sp>
    <dsp:sp modelId="{FE5B7CB8-B831-4568-85B0-C15933FDCA16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Variable Naming</a:t>
          </a:r>
        </a:p>
      </dsp:txBody>
      <dsp:txXfrm>
        <a:off x="7758464" y="1523321"/>
        <a:ext cx="2174490" cy="1304694"/>
      </dsp:txXfrm>
    </dsp:sp>
    <dsp:sp modelId="{0B96756F-925D-4EBC-B43B-BEC5D5908DEE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Code Formatting and Style</a:t>
          </a:r>
        </a:p>
      </dsp:txBody>
      <dsp:txXfrm>
        <a:off x="2974584" y="3045465"/>
        <a:ext cx="2174490" cy="1304694"/>
      </dsp:txXfrm>
    </dsp:sp>
    <dsp:sp modelId="{6FB55C24-7C19-4864-9134-52A5A0965A2D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Testing</a:t>
          </a:r>
        </a:p>
      </dsp:txBody>
      <dsp:txXfrm>
        <a:off x="5366524" y="3045465"/>
        <a:ext cx="2174490" cy="1304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361F1-AFFF-437E-80D0-76E302068FC7}">
      <dsp:nvSpPr>
        <dsp:cNvPr id="0" name=""/>
        <dsp:cNvSpPr/>
      </dsp:nvSpPr>
      <dsp:spPr>
        <a:xfrm>
          <a:off x="504309" y="66927"/>
          <a:ext cx="824134" cy="824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26A03-818E-4A41-B302-127AC82E3F71}">
      <dsp:nvSpPr>
        <dsp:cNvPr id="0" name=""/>
        <dsp:cNvSpPr/>
      </dsp:nvSpPr>
      <dsp:spPr>
        <a:xfrm>
          <a:off x="677378" y="239995"/>
          <a:ext cx="477998" cy="477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6D9D2-9A5A-4AEF-A075-A60588ACABFF}">
      <dsp:nvSpPr>
        <dsp:cNvPr id="0" name=""/>
        <dsp:cNvSpPr/>
      </dsp:nvSpPr>
      <dsp:spPr>
        <a:xfrm>
          <a:off x="1505044" y="66927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Enhanced Readability</a:t>
          </a:r>
        </a:p>
      </dsp:txBody>
      <dsp:txXfrm>
        <a:off x="1505044" y="66927"/>
        <a:ext cx="1942602" cy="824134"/>
      </dsp:txXfrm>
    </dsp:sp>
    <dsp:sp modelId="{FDB0C392-3A33-497C-9F49-6962387611FF}">
      <dsp:nvSpPr>
        <dsp:cNvPr id="0" name=""/>
        <dsp:cNvSpPr/>
      </dsp:nvSpPr>
      <dsp:spPr>
        <a:xfrm>
          <a:off x="3786131" y="66927"/>
          <a:ext cx="824134" cy="824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B0D79-A478-4939-AE7D-6384974A5549}">
      <dsp:nvSpPr>
        <dsp:cNvPr id="0" name=""/>
        <dsp:cNvSpPr/>
      </dsp:nvSpPr>
      <dsp:spPr>
        <a:xfrm>
          <a:off x="3959199" y="239995"/>
          <a:ext cx="477998" cy="477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E323D-3C8E-4BA9-AE65-303AEFFC3193}">
      <dsp:nvSpPr>
        <dsp:cNvPr id="0" name=""/>
        <dsp:cNvSpPr/>
      </dsp:nvSpPr>
      <dsp:spPr>
        <a:xfrm>
          <a:off x="4786866" y="66927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Improved Maintainability</a:t>
          </a:r>
        </a:p>
      </dsp:txBody>
      <dsp:txXfrm>
        <a:off x="4786866" y="66927"/>
        <a:ext cx="1942602" cy="824134"/>
      </dsp:txXfrm>
    </dsp:sp>
    <dsp:sp modelId="{E6649066-6CE8-4B0E-A54F-569CE9A491E2}">
      <dsp:nvSpPr>
        <dsp:cNvPr id="0" name=""/>
        <dsp:cNvSpPr/>
      </dsp:nvSpPr>
      <dsp:spPr>
        <a:xfrm>
          <a:off x="7067952" y="66927"/>
          <a:ext cx="824134" cy="824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0B718-69C7-4438-B41D-7239BE4394B6}">
      <dsp:nvSpPr>
        <dsp:cNvPr id="0" name=""/>
        <dsp:cNvSpPr/>
      </dsp:nvSpPr>
      <dsp:spPr>
        <a:xfrm>
          <a:off x="7241020" y="239995"/>
          <a:ext cx="477998" cy="477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98C98-6E26-4121-8BA6-FD81914DFDA1}">
      <dsp:nvSpPr>
        <dsp:cNvPr id="0" name=""/>
        <dsp:cNvSpPr/>
      </dsp:nvSpPr>
      <dsp:spPr>
        <a:xfrm>
          <a:off x="8068687" y="66927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Streamlined Collaboration</a:t>
          </a:r>
        </a:p>
      </dsp:txBody>
      <dsp:txXfrm>
        <a:off x="8068687" y="66927"/>
        <a:ext cx="1942602" cy="824134"/>
      </dsp:txXfrm>
    </dsp:sp>
    <dsp:sp modelId="{1EDF8047-C458-4EFE-B708-2AF360989C71}">
      <dsp:nvSpPr>
        <dsp:cNvPr id="0" name=""/>
        <dsp:cNvSpPr/>
      </dsp:nvSpPr>
      <dsp:spPr>
        <a:xfrm>
          <a:off x="504309" y="1562370"/>
          <a:ext cx="824134" cy="824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0030F-D375-4EED-AC20-D9D256A33BAF}">
      <dsp:nvSpPr>
        <dsp:cNvPr id="0" name=""/>
        <dsp:cNvSpPr/>
      </dsp:nvSpPr>
      <dsp:spPr>
        <a:xfrm>
          <a:off x="677378" y="1735438"/>
          <a:ext cx="477998" cy="477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A9B19-B231-4B5E-A267-6ABED66A1738}">
      <dsp:nvSpPr>
        <dsp:cNvPr id="0" name=""/>
        <dsp:cNvSpPr/>
      </dsp:nvSpPr>
      <dsp:spPr>
        <a:xfrm>
          <a:off x="1505044" y="1562370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Reduced Debugging Time</a:t>
          </a:r>
        </a:p>
      </dsp:txBody>
      <dsp:txXfrm>
        <a:off x="1505044" y="1562370"/>
        <a:ext cx="1942602" cy="824134"/>
      </dsp:txXfrm>
    </dsp:sp>
    <dsp:sp modelId="{A57AD133-3DA1-4CE9-836F-49F9FBBB5452}">
      <dsp:nvSpPr>
        <dsp:cNvPr id="0" name=""/>
        <dsp:cNvSpPr/>
      </dsp:nvSpPr>
      <dsp:spPr>
        <a:xfrm>
          <a:off x="3786131" y="1562370"/>
          <a:ext cx="824134" cy="8241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0FC3A-EB8C-440A-A9C3-92338F363C6B}">
      <dsp:nvSpPr>
        <dsp:cNvPr id="0" name=""/>
        <dsp:cNvSpPr/>
      </dsp:nvSpPr>
      <dsp:spPr>
        <a:xfrm>
          <a:off x="3959199" y="1735438"/>
          <a:ext cx="477998" cy="477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D1730-968A-4B41-9EC4-11076319B78F}">
      <dsp:nvSpPr>
        <dsp:cNvPr id="0" name=""/>
        <dsp:cNvSpPr/>
      </dsp:nvSpPr>
      <dsp:spPr>
        <a:xfrm>
          <a:off x="4786866" y="1562370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Faster Onboarding for New Developers</a:t>
          </a:r>
        </a:p>
      </dsp:txBody>
      <dsp:txXfrm>
        <a:off x="4786866" y="1562370"/>
        <a:ext cx="1942602" cy="824134"/>
      </dsp:txXfrm>
    </dsp:sp>
    <dsp:sp modelId="{D343D59A-4053-4517-B776-6A7C34969267}">
      <dsp:nvSpPr>
        <dsp:cNvPr id="0" name=""/>
        <dsp:cNvSpPr/>
      </dsp:nvSpPr>
      <dsp:spPr>
        <a:xfrm>
          <a:off x="7067952" y="1562370"/>
          <a:ext cx="824134" cy="824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5A694-8181-4886-A531-B12C70432A49}">
      <dsp:nvSpPr>
        <dsp:cNvPr id="0" name=""/>
        <dsp:cNvSpPr/>
      </dsp:nvSpPr>
      <dsp:spPr>
        <a:xfrm>
          <a:off x="7241020" y="1735438"/>
          <a:ext cx="477998" cy="4779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04F18-929C-4DDF-B027-899B4CB5ADFB}">
      <dsp:nvSpPr>
        <dsp:cNvPr id="0" name=""/>
        <dsp:cNvSpPr/>
      </dsp:nvSpPr>
      <dsp:spPr>
        <a:xfrm>
          <a:off x="8068687" y="1562370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Code Reviews</a:t>
          </a:r>
        </a:p>
      </dsp:txBody>
      <dsp:txXfrm>
        <a:off x="8068687" y="1562370"/>
        <a:ext cx="1942602" cy="824134"/>
      </dsp:txXfrm>
    </dsp:sp>
    <dsp:sp modelId="{812A111D-CD43-4489-9964-8001102A2E96}">
      <dsp:nvSpPr>
        <dsp:cNvPr id="0" name=""/>
        <dsp:cNvSpPr/>
      </dsp:nvSpPr>
      <dsp:spPr>
        <a:xfrm>
          <a:off x="504309" y="3057814"/>
          <a:ext cx="824134" cy="824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2E826-E32A-4EA3-A80D-C6F37694AC13}">
      <dsp:nvSpPr>
        <dsp:cNvPr id="0" name=""/>
        <dsp:cNvSpPr/>
      </dsp:nvSpPr>
      <dsp:spPr>
        <a:xfrm>
          <a:off x="677378" y="3230882"/>
          <a:ext cx="477998" cy="4779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6BC16-A54D-424A-98E9-8EE85386ECE8}">
      <dsp:nvSpPr>
        <dsp:cNvPr id="0" name=""/>
        <dsp:cNvSpPr/>
      </dsp:nvSpPr>
      <dsp:spPr>
        <a:xfrm>
          <a:off x="1505044" y="3057814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Reduced Technical Debt</a:t>
          </a:r>
        </a:p>
      </dsp:txBody>
      <dsp:txXfrm>
        <a:off x="1505044" y="3057814"/>
        <a:ext cx="1942602" cy="824134"/>
      </dsp:txXfrm>
    </dsp:sp>
    <dsp:sp modelId="{52159C9E-99B9-4959-9353-21AA46C9629F}">
      <dsp:nvSpPr>
        <dsp:cNvPr id="0" name=""/>
        <dsp:cNvSpPr/>
      </dsp:nvSpPr>
      <dsp:spPr>
        <a:xfrm>
          <a:off x="3786131" y="3057814"/>
          <a:ext cx="824134" cy="824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4DDEE-8BA1-412C-8BA7-51968C019876}">
      <dsp:nvSpPr>
        <dsp:cNvPr id="0" name=""/>
        <dsp:cNvSpPr/>
      </dsp:nvSpPr>
      <dsp:spPr>
        <a:xfrm>
          <a:off x="3959199" y="3230882"/>
          <a:ext cx="477998" cy="47799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7A20-62EA-4821-9E10-994E828EDFFA}">
      <dsp:nvSpPr>
        <dsp:cNvPr id="0" name=""/>
        <dsp:cNvSpPr/>
      </dsp:nvSpPr>
      <dsp:spPr>
        <a:xfrm>
          <a:off x="4786866" y="3057814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Higher Quality Software</a:t>
          </a:r>
        </a:p>
      </dsp:txBody>
      <dsp:txXfrm>
        <a:off x="4786866" y="3057814"/>
        <a:ext cx="1942602" cy="8241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F9A46-6EDA-4395-A8F0-C775B2AB582E}">
      <dsp:nvSpPr>
        <dsp:cNvPr id="0" name=""/>
        <dsp:cNvSpPr/>
      </dsp:nvSpPr>
      <dsp:spPr>
        <a:xfrm>
          <a:off x="551980" y="183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Meaningful Names</a:t>
          </a:r>
        </a:p>
      </dsp:txBody>
      <dsp:txXfrm>
        <a:off x="551980" y="1836"/>
        <a:ext cx="1770504" cy="1062302"/>
      </dsp:txXfrm>
    </dsp:sp>
    <dsp:sp modelId="{72ED899A-84AD-44D3-9955-52ED87BB5320}">
      <dsp:nvSpPr>
        <dsp:cNvPr id="0" name=""/>
        <dsp:cNvSpPr/>
      </dsp:nvSpPr>
      <dsp:spPr>
        <a:xfrm>
          <a:off x="2499536" y="183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Single Responsibility Principle (SRP)</a:t>
          </a:r>
        </a:p>
      </dsp:txBody>
      <dsp:txXfrm>
        <a:off x="2499536" y="1836"/>
        <a:ext cx="1770504" cy="1062302"/>
      </dsp:txXfrm>
    </dsp:sp>
    <dsp:sp modelId="{A3496612-4A09-4C23-9390-07FEE64C8539}">
      <dsp:nvSpPr>
        <dsp:cNvPr id="0" name=""/>
        <dsp:cNvSpPr/>
      </dsp:nvSpPr>
      <dsp:spPr>
        <a:xfrm>
          <a:off x="4447091" y="183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Don't Repeat Yourself (DRY)</a:t>
          </a:r>
        </a:p>
      </dsp:txBody>
      <dsp:txXfrm>
        <a:off x="4447091" y="1836"/>
        <a:ext cx="1770504" cy="1062302"/>
      </dsp:txXfrm>
    </dsp:sp>
    <dsp:sp modelId="{B4631947-323D-4902-9943-1B82754D8FC2}">
      <dsp:nvSpPr>
        <dsp:cNvPr id="0" name=""/>
        <dsp:cNvSpPr/>
      </dsp:nvSpPr>
      <dsp:spPr>
        <a:xfrm>
          <a:off x="6394646" y="183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Keep Functions/Methods Small</a:t>
          </a:r>
        </a:p>
      </dsp:txBody>
      <dsp:txXfrm>
        <a:off x="6394646" y="1836"/>
        <a:ext cx="1770504" cy="1062302"/>
      </dsp:txXfrm>
    </dsp:sp>
    <dsp:sp modelId="{EC1278B9-FC5F-46DE-B1D7-6D54AF55A99D}">
      <dsp:nvSpPr>
        <dsp:cNvPr id="0" name=""/>
        <dsp:cNvSpPr/>
      </dsp:nvSpPr>
      <dsp:spPr>
        <a:xfrm>
          <a:off x="8342201" y="183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Avoid Deep Nesting</a:t>
          </a:r>
        </a:p>
      </dsp:txBody>
      <dsp:txXfrm>
        <a:off x="8342201" y="1836"/>
        <a:ext cx="1770504" cy="1062302"/>
      </dsp:txXfrm>
    </dsp:sp>
    <dsp:sp modelId="{269DA82A-5884-4FE8-AEB2-8C07BBCAC6BC}">
      <dsp:nvSpPr>
        <dsp:cNvPr id="0" name=""/>
        <dsp:cNvSpPr/>
      </dsp:nvSpPr>
      <dsp:spPr>
        <a:xfrm>
          <a:off x="551980" y="1241189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Comments and Documentation</a:t>
          </a:r>
        </a:p>
      </dsp:txBody>
      <dsp:txXfrm>
        <a:off x="551980" y="1241189"/>
        <a:ext cx="1770504" cy="1062302"/>
      </dsp:txXfrm>
    </dsp:sp>
    <dsp:sp modelId="{D1B60ADE-0C1D-45A5-AE09-2DFC1E4FA15B}">
      <dsp:nvSpPr>
        <dsp:cNvPr id="0" name=""/>
        <dsp:cNvSpPr/>
      </dsp:nvSpPr>
      <dsp:spPr>
        <a:xfrm>
          <a:off x="2499536" y="1241189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Formatting and Indentation</a:t>
          </a:r>
        </a:p>
      </dsp:txBody>
      <dsp:txXfrm>
        <a:off x="2499536" y="1241189"/>
        <a:ext cx="1770504" cy="1062302"/>
      </dsp:txXfrm>
    </dsp:sp>
    <dsp:sp modelId="{0AA2F0B4-4356-46EF-B1F4-DFC68706EAC4}">
      <dsp:nvSpPr>
        <dsp:cNvPr id="0" name=""/>
        <dsp:cNvSpPr/>
      </dsp:nvSpPr>
      <dsp:spPr>
        <a:xfrm>
          <a:off x="4447091" y="1241189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Descriptive Function/Method Signatures</a:t>
          </a:r>
        </a:p>
      </dsp:txBody>
      <dsp:txXfrm>
        <a:off x="4447091" y="1241189"/>
        <a:ext cx="1770504" cy="1062302"/>
      </dsp:txXfrm>
    </dsp:sp>
    <dsp:sp modelId="{1E0C32D2-26DB-4B16-A1EA-68E09279C293}">
      <dsp:nvSpPr>
        <dsp:cNvPr id="0" name=""/>
        <dsp:cNvSpPr/>
      </dsp:nvSpPr>
      <dsp:spPr>
        <a:xfrm>
          <a:off x="6394646" y="1241189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Avoid Magic Numbers and Strings</a:t>
          </a:r>
        </a:p>
      </dsp:txBody>
      <dsp:txXfrm>
        <a:off x="6394646" y="1241189"/>
        <a:ext cx="1770504" cy="1062302"/>
      </dsp:txXfrm>
    </dsp:sp>
    <dsp:sp modelId="{CF0B5F60-6771-4B9C-8469-0AF6830F6C86}">
      <dsp:nvSpPr>
        <dsp:cNvPr id="0" name=""/>
        <dsp:cNvSpPr/>
      </dsp:nvSpPr>
      <dsp:spPr>
        <a:xfrm>
          <a:off x="8342201" y="1241189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Error Handling</a:t>
          </a:r>
        </a:p>
      </dsp:txBody>
      <dsp:txXfrm>
        <a:off x="8342201" y="1241189"/>
        <a:ext cx="1770504" cy="1062302"/>
      </dsp:txXfrm>
    </dsp:sp>
    <dsp:sp modelId="{F51F4EE4-587C-4CE7-9703-142B5BD5EAD0}">
      <dsp:nvSpPr>
        <dsp:cNvPr id="0" name=""/>
        <dsp:cNvSpPr/>
      </dsp:nvSpPr>
      <dsp:spPr>
        <a:xfrm>
          <a:off x="551980" y="2480542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Separation of Concerns</a:t>
          </a:r>
        </a:p>
      </dsp:txBody>
      <dsp:txXfrm>
        <a:off x="551980" y="2480542"/>
        <a:ext cx="1770504" cy="1062302"/>
      </dsp:txXfrm>
    </dsp:sp>
    <dsp:sp modelId="{BBB5B14D-04A5-49B8-AAEC-144DABC8A010}">
      <dsp:nvSpPr>
        <dsp:cNvPr id="0" name=""/>
        <dsp:cNvSpPr/>
      </dsp:nvSpPr>
      <dsp:spPr>
        <a:xfrm>
          <a:off x="2499536" y="2480542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Consistent Naming Conventions</a:t>
          </a:r>
        </a:p>
      </dsp:txBody>
      <dsp:txXfrm>
        <a:off x="2499536" y="2480542"/>
        <a:ext cx="1770504" cy="1062302"/>
      </dsp:txXfrm>
    </dsp:sp>
    <dsp:sp modelId="{15A42B36-92FC-48CF-AA43-87B0E851E007}">
      <dsp:nvSpPr>
        <dsp:cNvPr id="0" name=""/>
        <dsp:cNvSpPr/>
      </dsp:nvSpPr>
      <dsp:spPr>
        <a:xfrm>
          <a:off x="4447091" y="2480542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Version Control</a:t>
          </a:r>
        </a:p>
      </dsp:txBody>
      <dsp:txXfrm>
        <a:off x="4447091" y="2480542"/>
        <a:ext cx="1770504" cy="1062302"/>
      </dsp:txXfrm>
    </dsp:sp>
    <dsp:sp modelId="{5A498E89-D4D6-41F2-8E37-11F2CE43C99E}">
      <dsp:nvSpPr>
        <dsp:cNvPr id="0" name=""/>
        <dsp:cNvSpPr/>
      </dsp:nvSpPr>
      <dsp:spPr>
        <a:xfrm>
          <a:off x="6394646" y="2480542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Unit Testing &amp; TDD</a:t>
          </a:r>
        </a:p>
      </dsp:txBody>
      <dsp:txXfrm>
        <a:off x="6394646" y="2480542"/>
        <a:ext cx="1770504" cy="1062302"/>
      </dsp:txXfrm>
    </dsp:sp>
    <dsp:sp modelId="{F8F84992-4F6A-4046-B0AF-C532631DF9FA}">
      <dsp:nvSpPr>
        <dsp:cNvPr id="0" name=""/>
        <dsp:cNvSpPr/>
      </dsp:nvSpPr>
      <dsp:spPr>
        <a:xfrm>
          <a:off x="8342201" y="2480542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Refactor Regularly:</a:t>
          </a:r>
        </a:p>
      </dsp:txBody>
      <dsp:txXfrm>
        <a:off x="8342201" y="2480542"/>
        <a:ext cx="1770504" cy="1062302"/>
      </dsp:txXfrm>
    </dsp:sp>
    <dsp:sp modelId="{9BF002B1-DB0D-488E-906C-4D793745C3A4}">
      <dsp:nvSpPr>
        <dsp:cNvPr id="0" name=""/>
        <dsp:cNvSpPr/>
      </dsp:nvSpPr>
      <dsp:spPr>
        <a:xfrm>
          <a:off x="551980" y="371989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Avoid Complex and Nested Conditionals:</a:t>
          </a:r>
        </a:p>
      </dsp:txBody>
      <dsp:txXfrm>
        <a:off x="551980" y="3719896"/>
        <a:ext cx="1770504" cy="1062302"/>
      </dsp:txXfrm>
    </dsp:sp>
    <dsp:sp modelId="{DD0F3B14-1154-4E5E-9BA9-42026AB1CD39}">
      <dsp:nvSpPr>
        <dsp:cNvPr id="0" name=""/>
        <dsp:cNvSpPr/>
      </dsp:nvSpPr>
      <dsp:spPr>
        <a:xfrm>
          <a:off x="2499536" y="371989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 Function/Method Arguments:</a:t>
          </a:r>
        </a:p>
      </dsp:txBody>
      <dsp:txXfrm>
        <a:off x="2499536" y="3719896"/>
        <a:ext cx="1770504" cy="1062302"/>
      </dsp:txXfrm>
    </dsp:sp>
    <dsp:sp modelId="{0CB85A19-ED43-4617-B65F-DE152EC9FD86}">
      <dsp:nvSpPr>
        <dsp:cNvPr id="0" name=""/>
        <dsp:cNvSpPr/>
      </dsp:nvSpPr>
      <dsp:spPr>
        <a:xfrm>
          <a:off x="4447091" y="371989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Design Patterns Wisely:</a:t>
          </a:r>
        </a:p>
      </dsp:txBody>
      <dsp:txXfrm>
        <a:off x="4447091" y="3719896"/>
        <a:ext cx="1770504" cy="1062302"/>
      </dsp:txXfrm>
    </dsp:sp>
    <dsp:sp modelId="{FB648F41-4D97-4720-A97B-0D13EEEC18B9}">
      <dsp:nvSpPr>
        <dsp:cNvPr id="0" name=""/>
        <dsp:cNvSpPr/>
      </dsp:nvSpPr>
      <dsp:spPr>
        <a:xfrm>
          <a:off x="6394646" y="371989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 for Readability:</a:t>
          </a:r>
        </a:p>
      </dsp:txBody>
      <dsp:txXfrm>
        <a:off x="6394646" y="3719896"/>
        <a:ext cx="1770504" cy="1062302"/>
      </dsp:txXfrm>
    </dsp:sp>
    <dsp:sp modelId="{965FF329-4851-4A35-BC24-9257B8388FBF}">
      <dsp:nvSpPr>
        <dsp:cNvPr id="0" name=""/>
        <dsp:cNvSpPr/>
      </dsp:nvSpPr>
      <dsp:spPr>
        <a:xfrm>
          <a:off x="8342201" y="3719896"/>
          <a:ext cx="1770504" cy="1062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Continuous Learning and Improvement:</a:t>
          </a:r>
        </a:p>
      </dsp:txBody>
      <dsp:txXfrm>
        <a:off x="8342201" y="3719896"/>
        <a:ext cx="1770504" cy="10623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9D7BA-005F-4CD1-A23D-27A02C473DCC}">
      <dsp:nvSpPr>
        <dsp:cNvPr id="0" name=""/>
        <dsp:cNvSpPr/>
      </dsp:nvSpPr>
      <dsp:spPr>
        <a:xfrm>
          <a:off x="0" y="623659"/>
          <a:ext cx="6666833" cy="772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0" kern="1200"/>
            <a:t>S - Single Responsibility Principle (SRP)</a:t>
          </a:r>
          <a:endParaRPr lang="en-US" sz="3000" kern="1200"/>
        </a:p>
      </dsp:txBody>
      <dsp:txXfrm>
        <a:off x="37696" y="661355"/>
        <a:ext cx="6591441" cy="696808"/>
      </dsp:txXfrm>
    </dsp:sp>
    <dsp:sp modelId="{19758D26-A0C2-4B48-9AFD-E5A9DEDED895}">
      <dsp:nvSpPr>
        <dsp:cNvPr id="0" name=""/>
        <dsp:cNvSpPr/>
      </dsp:nvSpPr>
      <dsp:spPr>
        <a:xfrm>
          <a:off x="0" y="1482259"/>
          <a:ext cx="6666833" cy="77220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0" kern="1200"/>
            <a:t>O - Open-Closed Principle (OCP)</a:t>
          </a:r>
          <a:endParaRPr lang="en-US" sz="3000" kern="1200"/>
        </a:p>
      </dsp:txBody>
      <dsp:txXfrm>
        <a:off x="37696" y="1519955"/>
        <a:ext cx="6591441" cy="696808"/>
      </dsp:txXfrm>
    </dsp:sp>
    <dsp:sp modelId="{2AB5EBF6-3960-448E-99E6-DDF3F3810C95}">
      <dsp:nvSpPr>
        <dsp:cNvPr id="0" name=""/>
        <dsp:cNvSpPr/>
      </dsp:nvSpPr>
      <dsp:spPr>
        <a:xfrm>
          <a:off x="0" y="2340859"/>
          <a:ext cx="6666833" cy="77220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i="0" kern="1200"/>
            <a:t>L - Liskov Substitution Principle (LSP)</a:t>
          </a:r>
          <a:endParaRPr lang="en-US" sz="3000" kern="1200"/>
        </a:p>
      </dsp:txBody>
      <dsp:txXfrm>
        <a:off x="37696" y="2378555"/>
        <a:ext cx="6591441" cy="696808"/>
      </dsp:txXfrm>
    </dsp:sp>
    <dsp:sp modelId="{D9B186FD-9CF5-4291-B5EB-2ED217978288}">
      <dsp:nvSpPr>
        <dsp:cNvPr id="0" name=""/>
        <dsp:cNvSpPr/>
      </dsp:nvSpPr>
      <dsp:spPr>
        <a:xfrm>
          <a:off x="0" y="3199459"/>
          <a:ext cx="6666833" cy="77220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0" kern="1200"/>
            <a:t>I - Interface Segregation Principle (ISP)</a:t>
          </a:r>
          <a:endParaRPr lang="en-US" sz="3000" kern="1200"/>
        </a:p>
      </dsp:txBody>
      <dsp:txXfrm>
        <a:off x="37696" y="3237155"/>
        <a:ext cx="6591441" cy="696808"/>
      </dsp:txXfrm>
    </dsp:sp>
    <dsp:sp modelId="{446FF564-A50A-4FDD-9CF1-88EEB2098C34}">
      <dsp:nvSpPr>
        <dsp:cNvPr id="0" name=""/>
        <dsp:cNvSpPr/>
      </dsp:nvSpPr>
      <dsp:spPr>
        <a:xfrm>
          <a:off x="0" y="4058060"/>
          <a:ext cx="6666833" cy="7722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0" kern="1200" dirty="0"/>
            <a:t>D - Dependency Inversion Principle (DIP):</a:t>
          </a:r>
          <a:endParaRPr lang="en-US" sz="3000" kern="1200" dirty="0"/>
        </a:p>
      </dsp:txBody>
      <dsp:txXfrm>
        <a:off x="37696" y="4095756"/>
        <a:ext cx="6591441" cy="6968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7C6C6-38B8-463F-82CE-78F09168A651}">
      <dsp:nvSpPr>
        <dsp:cNvPr id="0" name=""/>
        <dsp:cNvSpPr/>
      </dsp:nvSpPr>
      <dsp:spPr>
        <a:xfrm>
          <a:off x="0" y="243393"/>
          <a:ext cx="10639011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705" tIns="270764" rIns="8257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 class should have only one reason to change,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It should have only one responsibility or job. </a:t>
          </a:r>
          <a:r>
            <a:rPr lang="en-US" sz="1300" kern="1200" dirty="0">
              <a:hlinkClick xmlns:r="http://schemas.openxmlformats.org/officeDocument/2006/relationships" r:id="rId1"/>
            </a:rPr>
            <a:t>(Code Example)</a:t>
          </a:r>
          <a:endParaRPr lang="en-US" sz="1300" kern="1200" dirty="0"/>
        </a:p>
      </dsp:txBody>
      <dsp:txXfrm>
        <a:off x="0" y="243393"/>
        <a:ext cx="10639011" cy="757575"/>
      </dsp:txXfrm>
    </dsp:sp>
    <dsp:sp modelId="{32DFCDBD-2FB9-46A7-8605-62C908E19C73}">
      <dsp:nvSpPr>
        <dsp:cNvPr id="0" name=""/>
        <dsp:cNvSpPr/>
      </dsp:nvSpPr>
      <dsp:spPr>
        <a:xfrm>
          <a:off x="531950" y="51513"/>
          <a:ext cx="7447307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1490" tIns="0" rIns="2814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Single Responsibility Principle (SRP)</a:t>
          </a:r>
          <a:endParaRPr lang="en-US" sz="1300" kern="1200"/>
        </a:p>
      </dsp:txBody>
      <dsp:txXfrm>
        <a:off x="550684" y="70247"/>
        <a:ext cx="7409839" cy="346292"/>
      </dsp:txXfrm>
    </dsp:sp>
    <dsp:sp modelId="{725934F6-F511-4469-8736-D6B4A822415A}">
      <dsp:nvSpPr>
        <dsp:cNvPr id="0" name=""/>
        <dsp:cNvSpPr/>
      </dsp:nvSpPr>
      <dsp:spPr>
        <a:xfrm>
          <a:off x="0" y="1263048"/>
          <a:ext cx="10639011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705" tIns="270764" rIns="8257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 class should be open for extension but closed for modification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You should be able to add new functionality to a class without altering its existing code. </a:t>
          </a:r>
          <a:r>
            <a:rPr lang="en-US" sz="1300" kern="1200" dirty="0">
              <a:hlinkClick xmlns:r="http://schemas.openxmlformats.org/officeDocument/2006/relationships" r:id="rId2"/>
            </a:rPr>
            <a:t>(Code Example)</a:t>
          </a:r>
          <a:endParaRPr lang="en-US" sz="1300" kern="1200" dirty="0"/>
        </a:p>
      </dsp:txBody>
      <dsp:txXfrm>
        <a:off x="0" y="1263048"/>
        <a:ext cx="10639011" cy="757575"/>
      </dsp:txXfrm>
    </dsp:sp>
    <dsp:sp modelId="{BF87AA3B-4355-4A84-8F6D-08A789927693}">
      <dsp:nvSpPr>
        <dsp:cNvPr id="0" name=""/>
        <dsp:cNvSpPr/>
      </dsp:nvSpPr>
      <dsp:spPr>
        <a:xfrm>
          <a:off x="531950" y="1071168"/>
          <a:ext cx="7447307" cy="383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1490" tIns="0" rIns="2814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Open-Closed Principle (OCP)</a:t>
          </a:r>
          <a:endParaRPr lang="en-US" sz="1300" kern="1200"/>
        </a:p>
      </dsp:txBody>
      <dsp:txXfrm>
        <a:off x="550684" y="1089902"/>
        <a:ext cx="7409839" cy="346292"/>
      </dsp:txXfrm>
    </dsp:sp>
    <dsp:sp modelId="{D569B14B-A25F-4DE5-B963-9B4DF1132466}">
      <dsp:nvSpPr>
        <dsp:cNvPr id="0" name=""/>
        <dsp:cNvSpPr/>
      </dsp:nvSpPr>
      <dsp:spPr>
        <a:xfrm>
          <a:off x="0" y="2282703"/>
          <a:ext cx="10639011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705" tIns="270764" rIns="8257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Objects of a superclass should be replaceable with objects of its subclasses without affecting the correctness of the program.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Any code that works with a base class should also work with derived classes without knowing it. </a:t>
          </a:r>
          <a:r>
            <a:rPr lang="en-US" sz="1300" kern="1200" dirty="0">
              <a:hlinkClick xmlns:r="http://schemas.openxmlformats.org/officeDocument/2006/relationships" r:id="rId3"/>
            </a:rPr>
            <a:t>(Code Example)</a:t>
          </a:r>
          <a:endParaRPr lang="en-US" sz="1300" kern="1200" dirty="0"/>
        </a:p>
      </dsp:txBody>
      <dsp:txXfrm>
        <a:off x="0" y="2282703"/>
        <a:ext cx="10639011" cy="757575"/>
      </dsp:txXfrm>
    </dsp:sp>
    <dsp:sp modelId="{44FCCE6A-6B04-4971-B914-CE1C5CE18A1B}">
      <dsp:nvSpPr>
        <dsp:cNvPr id="0" name=""/>
        <dsp:cNvSpPr/>
      </dsp:nvSpPr>
      <dsp:spPr>
        <a:xfrm>
          <a:off x="531950" y="2090823"/>
          <a:ext cx="7447307" cy="383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1490" tIns="0" rIns="2814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Liskov Substitution Principle (LSP)</a:t>
          </a:r>
          <a:endParaRPr lang="en-US" sz="1300" kern="1200"/>
        </a:p>
      </dsp:txBody>
      <dsp:txXfrm>
        <a:off x="550684" y="2109557"/>
        <a:ext cx="7409839" cy="346292"/>
      </dsp:txXfrm>
    </dsp:sp>
    <dsp:sp modelId="{E3B27DAD-E4C5-4644-9713-3A33BAC0C39B}">
      <dsp:nvSpPr>
        <dsp:cNvPr id="0" name=""/>
        <dsp:cNvSpPr/>
      </dsp:nvSpPr>
      <dsp:spPr>
        <a:xfrm>
          <a:off x="0" y="3302358"/>
          <a:ext cx="10639011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705" tIns="270764" rIns="8257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clients should not be forced to depend on interfaces they do not use.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 other words, it's better to have smaller, more specific interfaces tailored to the needs of the clients, rather than one large interface that includes methods irrelevant to certain clients. </a:t>
          </a:r>
          <a:r>
            <a:rPr lang="en-US" sz="1300" kern="1200" dirty="0">
              <a:hlinkClick xmlns:r="http://schemas.openxmlformats.org/officeDocument/2006/relationships" r:id="rId4"/>
            </a:rPr>
            <a:t>(Code Example)</a:t>
          </a:r>
          <a:endParaRPr lang="en-US" sz="1300" kern="1200" dirty="0"/>
        </a:p>
      </dsp:txBody>
      <dsp:txXfrm>
        <a:off x="0" y="3302358"/>
        <a:ext cx="10639011" cy="941850"/>
      </dsp:txXfrm>
    </dsp:sp>
    <dsp:sp modelId="{0DE0EC17-C69F-43B7-8E22-324C2535E6E1}">
      <dsp:nvSpPr>
        <dsp:cNvPr id="0" name=""/>
        <dsp:cNvSpPr/>
      </dsp:nvSpPr>
      <dsp:spPr>
        <a:xfrm>
          <a:off x="531950" y="3110478"/>
          <a:ext cx="7447307" cy="383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1490" tIns="0" rIns="2814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Interface Segregation Principle (ISP): </a:t>
          </a:r>
          <a:endParaRPr lang="en-US" sz="1300" kern="1200"/>
        </a:p>
      </dsp:txBody>
      <dsp:txXfrm>
        <a:off x="550684" y="3129212"/>
        <a:ext cx="7409839" cy="346292"/>
      </dsp:txXfrm>
    </dsp:sp>
    <dsp:sp modelId="{9A966ACB-3623-40E4-ADDD-D5E1B4DCB0F7}">
      <dsp:nvSpPr>
        <dsp:cNvPr id="0" name=""/>
        <dsp:cNvSpPr/>
      </dsp:nvSpPr>
      <dsp:spPr>
        <a:xfrm>
          <a:off x="0" y="4506288"/>
          <a:ext cx="10639011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705" tIns="270764" rIns="8257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High-level modules should not depend on low-level modules. Instead, both should depend on abstractions (interfaces or abstract classes).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Additionally, abstractions should not depend on details; details should depend on abstractions. </a:t>
          </a:r>
          <a:r>
            <a:rPr lang="en-US" sz="1300" kern="1200" dirty="0">
              <a:hlinkClick xmlns:r="http://schemas.openxmlformats.org/officeDocument/2006/relationships" r:id="rId5"/>
            </a:rPr>
            <a:t>(Code Example)</a:t>
          </a:r>
          <a:endParaRPr lang="en-US" sz="1300" kern="1200" dirty="0"/>
        </a:p>
      </dsp:txBody>
      <dsp:txXfrm>
        <a:off x="0" y="4506288"/>
        <a:ext cx="10639011" cy="941850"/>
      </dsp:txXfrm>
    </dsp:sp>
    <dsp:sp modelId="{DCE019FF-121A-4D3C-A5DC-87AAE3F44106}">
      <dsp:nvSpPr>
        <dsp:cNvPr id="0" name=""/>
        <dsp:cNvSpPr/>
      </dsp:nvSpPr>
      <dsp:spPr>
        <a:xfrm>
          <a:off x="531950" y="4314408"/>
          <a:ext cx="7447307" cy="3837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1490" tIns="0" rIns="2814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Dependency Inversion Principle (DIP)</a:t>
          </a:r>
          <a:endParaRPr lang="en-US" sz="1300" kern="1200"/>
        </a:p>
      </dsp:txBody>
      <dsp:txXfrm>
        <a:off x="550684" y="4333142"/>
        <a:ext cx="7409839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7D41-0DED-11E9-A755-95651013F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4B1EB-C19E-F91D-CB7B-8D6C83B5E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D2E8-AFC2-C0F5-7D50-D5908806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408B-692B-D01D-2E81-8CBED882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D3934-BE09-A776-C8D5-0CC579A2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9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B4FA-45D6-88B3-3023-4B0E1118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069BC-F1C2-4F06-EFD0-FC375EA99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397C6-7B9D-0FED-1159-D007CFD6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384EC-90DF-FD21-836C-E7E031C1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7224B-0B76-0526-E8BD-62E62C88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0843E-CF6A-8C93-A028-A663C4F39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B876C-1B1F-CC5D-2279-43B431803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991FC-7C2D-CDDC-8C8F-79A3F293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8978C-B02F-0F1D-0A13-CDF975AD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807A-4D52-35C6-3B92-CFF72267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4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ED05-F8AB-1796-93F7-559DF2E2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5C80C-AC9D-59BF-9A6D-D082ADAA6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C2847-062B-61BF-26AA-DD1E0248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C7839-35AB-E7E9-B304-00335385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AFBA2-FDBE-E867-831F-9C1BF2CF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1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DC70-2D11-9B52-3C48-E5E31EB3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B9747-D6C0-6FAF-18A5-0124EC833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08DEF-1665-9CA2-DFB9-8E059513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79E50-AFBB-4EBC-501E-31E2858C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A438E-77C3-0AF2-ABFE-2DAA8632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4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E0BC-469E-B971-6312-59740D41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A6D6-3979-E9B6-5AAE-12EE0AD86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A8D78-664A-DFAF-F4CF-0498E2E30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F15F2-B8E0-16EC-EDB5-DA273D03D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65860-01A3-9EA8-BEAD-5D9D5503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67A8C-6987-EF60-2D88-6AD60FEB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9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6B39-11A8-3D78-815D-258CF161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5892F-D2EB-E5EC-8853-F49A6C6CC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297B8-47EA-DA6E-52E7-0342BDAB3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5095C-3B45-A9E6-9D25-DA6055FF6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7E7E2-014B-3152-2E9E-05221BAD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B915A-C414-52B8-160F-2A9913AB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929DA-0871-2C54-01C3-C331E18E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B32FD-2007-CE63-0CD5-74414E40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3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B12D-8E5C-C925-C2CE-317CC9F9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BAA6A-76DE-9EBF-7778-E408CE471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D99F2-CE51-E010-FFFF-AD93924C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18CE9-0B01-940A-F354-DFDCBDA4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B6C65-46B0-9943-C99A-132CED745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0B72E-AE28-0F79-6316-6558C0DF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9101A-9C38-1A14-C1C5-B0C7E736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608F-0EE0-8AA6-2BF0-B87B2119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2DF1F-74D7-EBE2-D6C9-609EBEC6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EB077-D75B-ADA3-93B3-B85F63D28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C63DA-F8A1-FC73-DD35-4D2ADA57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81EE8-CBD2-0E65-5891-3C1A6215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A171-9D9C-D80F-BB3D-906ADA47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1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7C73-CBA4-E996-197F-9EE749204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40C9B-1D97-9F21-C9A2-95D7D9A08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638BD-CA87-BABC-1E7A-4C733B31F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3D1D3-8AD3-1A79-134B-4DA77121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F0618-7031-FB64-0549-3601297E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24D4F-95A5-6786-9C0B-D45172FA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2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AC498-C085-01B4-A731-A57082C8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80579-76C6-F856-51BA-41C6B863F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408C3-AE40-AFF4-3A91-CA0E8C96C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732CB-4A2C-4F35-A260-5A18BB5EF9C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185AB-9C30-C1D5-34F2-A13BE51CF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B3F23-6F6F-EB2B-2623-21665CCC9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B0A67-5002-4D2B-BFC6-B33266F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5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oshkar/CleanCodeDemo/blob/main/src/main/java/com/cleancode/demo/DispatchInformation.java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oshkar/CleanCodeDemo/blob/cleancode/src/main/java/com/cleancode/demo/DispatchInformation.java" TargetMode="External"/><Relationship Id="rId2" Type="http://schemas.openxmlformats.org/officeDocument/2006/relationships/hyperlink" Target="https://github.com/santoshkar/CleanCodeDemo/blob/main/src/main/java/com/cleancode/demo/DispatchInformation.jav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rd's Eye View Of People Walking">
            <a:extLst>
              <a:ext uri="{FF2B5EF4-FFF2-40B4-BE49-F238E27FC236}">
                <a16:creationId xmlns:a16="http://schemas.microsoft.com/office/drawing/2014/main" id="{B211DDD3-6800-7597-BCD9-D93DD9043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08733-87EA-E32D-A429-20049A69A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Developer vs. Best Developer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09FED-25DE-5432-E621-B2676BE7A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 approach to best coding practice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73C06-4FE7-0278-750F-3BF7D97D6D08}"/>
              </a:ext>
            </a:extLst>
          </p:cNvPr>
          <p:cNvSpPr txBox="1"/>
          <p:nvPr/>
        </p:nvSpPr>
        <p:spPr>
          <a:xfrm>
            <a:off x="9203044" y="5369748"/>
            <a:ext cx="195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Santosh Kumar Kar</a:t>
            </a:r>
          </a:p>
        </p:txBody>
      </p:sp>
    </p:spTree>
    <p:extLst>
      <p:ext uri="{BB962C8B-B14F-4D97-AF65-F5344CB8AC3E}">
        <p14:creationId xmlns:p14="http://schemas.microsoft.com/office/powerpoint/2010/main" val="386228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7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7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Rectangle 7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CDCF7-CC59-3C82-A21F-865F691A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i="0">
                <a:solidFill>
                  <a:srgbClr val="FFFFFF"/>
                </a:solidFill>
                <a:effectLst/>
                <a:latin typeface="Söhne"/>
              </a:rPr>
              <a:t>SOLID Principles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77" name="Content Placeholder 2">
            <a:extLst>
              <a:ext uri="{FF2B5EF4-FFF2-40B4-BE49-F238E27FC236}">
                <a16:creationId xmlns:a16="http://schemas.microsoft.com/office/drawing/2014/main" id="{9DA60F27-518A-9699-3B32-EF07DAB6C4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68754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125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BD5983-44F8-29C8-806B-9354DFA6DD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987029"/>
              </p:ext>
            </p:extLst>
          </p:nvPr>
        </p:nvGraphicFramePr>
        <p:xfrm>
          <a:off x="784362" y="679173"/>
          <a:ext cx="10639011" cy="5499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299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0E18-B334-2642-B0B3-BB4A4904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Söhne"/>
              </a:rPr>
              <a:t>Testing and TDD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57CF-829A-057D-D74A-B9790BAF6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333333"/>
                </a:solidFill>
                <a:effectLst/>
                <a:latin typeface="source-sans-pro"/>
              </a:rPr>
              <a:t>TDD Vs. Traditional Testing</a:t>
            </a:r>
          </a:p>
          <a:p>
            <a:r>
              <a:rPr lang="en-US" dirty="0">
                <a:solidFill>
                  <a:srgbClr val="333333"/>
                </a:solidFill>
                <a:latin typeface="source-sans-pro"/>
              </a:rPr>
              <a:t>Red-Green-Refactor Cycle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source-sans-pro"/>
              </a:rPr>
              <a:t>Three Phases of Test Driven Development</a:t>
            </a:r>
          </a:p>
          <a:p>
            <a:endParaRPr lang="en-US" b="0" dirty="0">
              <a:solidFill>
                <a:srgbClr val="333333"/>
              </a:solidFill>
              <a:effectLst/>
              <a:latin typeface="source-sans-pro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TDD">
            <a:extLst>
              <a:ext uri="{FF2B5EF4-FFF2-40B4-BE49-F238E27FC236}">
                <a16:creationId xmlns:a16="http://schemas.microsoft.com/office/drawing/2014/main" id="{E362DB76-A24B-1D8C-3A8A-F1BF5EBB6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49" y="3429000"/>
            <a:ext cx="2239960" cy="26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6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4" descr="Pink thick knitted fabric">
            <a:extLst>
              <a:ext uri="{FF2B5EF4-FFF2-40B4-BE49-F238E27FC236}">
                <a16:creationId xmlns:a16="http://schemas.microsoft.com/office/drawing/2014/main" id="{776AD44A-F0CB-32F4-2A48-C7DCC9B08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45" b="44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9A65F-FE6D-7BA6-CEEF-C3590498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i="0" dirty="0">
                <a:solidFill>
                  <a:srgbClr val="FFFFFF"/>
                </a:solidFill>
                <a:effectLst/>
              </a:rPr>
              <a:t>Design Patterns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76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4" descr="Programming data on computer monitor">
            <a:extLst>
              <a:ext uri="{FF2B5EF4-FFF2-40B4-BE49-F238E27FC236}">
                <a16:creationId xmlns:a16="http://schemas.microsoft.com/office/drawing/2014/main" id="{610771E8-2536-F03C-42CB-302DB0893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607" b="7123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89CF1-FFAE-E323-FBF0-5BF55026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Söhne"/>
              </a:rPr>
              <a:t>Key Takeaways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982DF71-601F-CD81-478F-A1C1E27E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Focus of Best Developer</a:t>
            </a:r>
          </a:p>
          <a:p>
            <a:r>
              <a:rPr lang="en-US" sz="2000">
                <a:solidFill>
                  <a:srgbClr val="FFFFFF"/>
                </a:solidFill>
              </a:rPr>
              <a:t>Significance of clean code </a:t>
            </a:r>
          </a:p>
          <a:p>
            <a:r>
              <a:rPr lang="en-US" sz="2000">
                <a:solidFill>
                  <a:srgbClr val="FFFFFF"/>
                </a:solidFill>
              </a:rPr>
              <a:t>Bad Code and Good Code Example</a:t>
            </a:r>
          </a:p>
          <a:p>
            <a:r>
              <a:rPr lang="en-US" sz="2000">
                <a:solidFill>
                  <a:srgbClr val="FFFFFF"/>
                </a:solidFill>
              </a:rPr>
              <a:t>SOLID Principles</a:t>
            </a:r>
          </a:p>
          <a:p>
            <a:r>
              <a:rPr lang="en-US" sz="2000">
                <a:solidFill>
                  <a:srgbClr val="FFFFFF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3836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wo swans on a lake">
            <a:extLst>
              <a:ext uri="{FF2B5EF4-FFF2-40B4-BE49-F238E27FC236}">
                <a16:creationId xmlns:a16="http://schemas.microsoft.com/office/drawing/2014/main" id="{1C4B3A83-9B96-D62B-D5B5-A9D830D9F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547" r="77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F246A-1E1A-5A8A-3B9C-67383B5C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00660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0" dirty="0">
                <a:solidFill>
                  <a:srgbClr val="FFFFFF"/>
                </a:solidFill>
                <a:effectLst/>
              </a:rPr>
              <a:t>Q&amp;A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51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B6173-E092-2600-3B16-C401D724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 Developer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6C3A80-2DEF-9168-EEE3-5477628DDE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92693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584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C9774-358F-6EA0-5B44-97AAC452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Best Developer additionally focuses on:</a:t>
            </a:r>
            <a:endParaRPr lang="en-US" sz="4000" dirty="0">
              <a:solidFill>
                <a:schemeClr val="tx2"/>
              </a:solidFill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2F9D9B4-0E3E-D99B-F150-522A95B03F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06287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B224C18-FEDE-178C-9538-876A8AC074DC}"/>
              </a:ext>
            </a:extLst>
          </p:cNvPr>
          <p:cNvSpPr txBox="1">
            <a:spLocks/>
          </p:cNvSpPr>
          <p:nvPr/>
        </p:nvSpPr>
        <p:spPr>
          <a:xfrm>
            <a:off x="804672" y="2194452"/>
            <a:ext cx="10579608" cy="533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92D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CLEAN CODE</a:t>
            </a:r>
            <a:endParaRPr lang="en-US" sz="4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1018B-1B48-92F6-7DC8-2D4FA701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Times New Roman" panose="02020603050405020304" pitchFamily="18" charset="0"/>
              </a:rPr>
              <a:t>Significance of clean code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C2C613-7164-C053-2E9B-BB28E0343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477546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573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alogue wall clock">
            <a:extLst>
              <a:ext uri="{FF2B5EF4-FFF2-40B4-BE49-F238E27FC236}">
                <a16:creationId xmlns:a16="http://schemas.microsoft.com/office/drawing/2014/main" id="{8E9057C4-8061-29A0-2A66-FC038D0E3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2" r="27385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202A8-7F4B-90BF-D428-83104B26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Calibri" panose="020F0502020204030204" pitchFamily="34" charset="0"/>
                <a:cs typeface="Times New Roman" panose="02020603050405020304" pitchFamily="18" charset="0"/>
              </a:rPr>
              <a:t>Task –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97D0-E442-5C26-EB12-F92A24E7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hlinkClick r:id="rId3"/>
              </a:rPr>
              <a:t>https://github.com/santoshkar/CleanCodeDemo/blob/main/src/main/java/com/cleancode/demo/DispatchInformation.java</a:t>
            </a:r>
            <a:endParaRPr lang="en-US" sz="2000"/>
          </a:p>
          <a:p>
            <a:pPr marL="0" indent="0">
              <a:buNone/>
            </a:pPr>
            <a:r>
              <a:rPr lang="en-US" sz="2000">
                <a:latin typeface="Calibri" panose="020F0502020204030204" pitchFamily="34" charset="0"/>
                <a:cs typeface="Times New Roman" panose="02020603050405020304" pitchFamily="18" charset="0"/>
              </a:rPr>
              <a:t>Time 5-10 minutes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From the above code:</a:t>
            </a:r>
          </a:p>
          <a:p>
            <a:pPr marL="457200" indent="-457200">
              <a:buAutoNum type="arabicParenR"/>
            </a:pPr>
            <a:r>
              <a:rPr lang="en-US" sz="2000"/>
              <a:t>Identify the purpose of this code </a:t>
            </a:r>
          </a:p>
          <a:p>
            <a:pPr marL="457200" indent="-457200">
              <a:buAutoNum type="arabicParenR"/>
            </a:pPr>
            <a:r>
              <a:rPr lang="en-US" sz="2000"/>
              <a:t>If you are a code reviewer, what improvements can you do?</a:t>
            </a:r>
          </a:p>
        </p:txBody>
      </p:sp>
    </p:spTree>
    <p:extLst>
      <p:ext uri="{BB962C8B-B14F-4D97-AF65-F5344CB8AC3E}">
        <p14:creationId xmlns:p14="http://schemas.microsoft.com/office/powerpoint/2010/main" val="286584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3621A-6C8E-DF1A-6101-29F6C382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0" i="0" dirty="0">
                <a:effectLst/>
                <a:latin typeface="Söhne"/>
              </a:rPr>
              <a:t> Challenges in code (Quality issues)</a:t>
            </a:r>
            <a:endParaRPr lang="en-US" sz="5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566A73-B715-4ACD-3C7B-70BED449F4CA}"/>
              </a:ext>
            </a:extLst>
          </p:cNvPr>
          <p:cNvSpPr txBox="1">
            <a:spLocks/>
          </p:cNvSpPr>
          <p:nvPr/>
        </p:nvSpPr>
        <p:spPr>
          <a:xfrm>
            <a:off x="7113104" y="1825625"/>
            <a:ext cx="4240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200000"/>
              </a:lnSpc>
              <a:spcBef>
                <a:spcPts val="200"/>
              </a:spcBef>
            </a:pPr>
            <a:endParaRPr lang="en-US" sz="2400" kern="100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0E628B5D-F9FD-EC6E-6260-162563A60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4359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29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7">
            <a:extLst>
              <a:ext uri="{FF2B5EF4-FFF2-40B4-BE49-F238E27FC236}">
                <a16:creationId xmlns:a16="http://schemas.microsoft.com/office/drawing/2014/main" id="{6A8AAC95-3719-4BCD-B710-4160043D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9">
            <a:extLst>
              <a:ext uri="{FF2B5EF4-FFF2-40B4-BE49-F238E27FC236}">
                <a16:creationId xmlns:a16="http://schemas.microsoft.com/office/drawing/2014/main" id="{73A6D7BA-50E4-42FE-A0E3-FC42B7EC4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2767722"/>
            <a:ext cx="3021543" cy="1532055"/>
          </a:xfrm>
          <a:custGeom>
            <a:avLst/>
            <a:gdLst>
              <a:gd name="connsiteX0" fmla="*/ 3021543 w 3021543"/>
              <a:gd name="connsiteY0" fmla="*/ 0 h 1532055"/>
              <a:gd name="connsiteX1" fmla="*/ 2963800 w 3021543"/>
              <a:gd name="connsiteY1" fmla="*/ 7730 h 1532055"/>
              <a:gd name="connsiteX2" fmla="*/ 2793803 w 3021543"/>
              <a:gd name="connsiteY2" fmla="*/ 25704 h 1532055"/>
              <a:gd name="connsiteX3" fmla="*/ 2414348 w 3021543"/>
              <a:gd name="connsiteY3" fmla="*/ 31695 h 1532055"/>
              <a:gd name="connsiteX4" fmla="*/ 2091558 w 3021543"/>
              <a:gd name="connsiteY4" fmla="*/ 29298 h 1532055"/>
              <a:gd name="connsiteX5" fmla="*/ 1645319 w 3021543"/>
              <a:gd name="connsiteY5" fmla="*/ 30497 h 1532055"/>
              <a:gd name="connsiteX6" fmla="*/ 1243602 w 3021543"/>
              <a:gd name="connsiteY6" fmla="*/ 64048 h 1532055"/>
              <a:gd name="connsiteX7" fmla="*/ 753851 w 3021543"/>
              <a:gd name="connsiteY7" fmla="*/ 61651 h 1532055"/>
              <a:gd name="connsiteX8" fmla="*/ 465465 w 3021543"/>
              <a:gd name="connsiteY8" fmla="*/ 123960 h 1532055"/>
              <a:gd name="connsiteX9" fmla="*/ 546416 w 3021543"/>
              <a:gd name="connsiteY9" fmla="*/ 145529 h 1532055"/>
              <a:gd name="connsiteX10" fmla="*/ 689091 w 3021543"/>
              <a:gd name="connsiteY10" fmla="*/ 192260 h 1532055"/>
              <a:gd name="connsiteX11" fmla="*/ 704269 w 3021543"/>
              <a:gd name="connsiteY11" fmla="*/ 222217 h 1532055"/>
              <a:gd name="connsiteX12" fmla="*/ 683020 w 3021543"/>
              <a:gd name="connsiteY12" fmla="*/ 236595 h 1532055"/>
              <a:gd name="connsiteX13" fmla="*/ 621295 w 3021543"/>
              <a:gd name="connsiteY13" fmla="*/ 264155 h 1532055"/>
              <a:gd name="connsiteX14" fmla="*/ 848968 w 3021543"/>
              <a:gd name="connsiteY14" fmla="*/ 304896 h 1532055"/>
              <a:gd name="connsiteX15" fmla="*/ 768018 w 3021543"/>
              <a:gd name="connsiteY15" fmla="*/ 330059 h 1532055"/>
              <a:gd name="connsiteX16" fmla="*/ 684032 w 3021543"/>
              <a:gd name="connsiteY16" fmla="*/ 348032 h 1532055"/>
              <a:gd name="connsiteX17" fmla="*/ 592962 w 3021543"/>
              <a:gd name="connsiteY17" fmla="*/ 361213 h 1532055"/>
              <a:gd name="connsiteX18" fmla="*/ 509988 w 3021543"/>
              <a:gd name="connsiteY18" fmla="*/ 387575 h 1532055"/>
              <a:gd name="connsiteX19" fmla="*/ 726531 w 3021543"/>
              <a:gd name="connsiteY19" fmla="*/ 398359 h 1532055"/>
              <a:gd name="connsiteX20" fmla="*/ 614212 w 3021543"/>
              <a:gd name="connsiteY20" fmla="*/ 422324 h 1532055"/>
              <a:gd name="connsiteX21" fmla="*/ 522131 w 3021543"/>
              <a:gd name="connsiteY21" fmla="*/ 453478 h 1532055"/>
              <a:gd name="connsiteX22" fmla="*/ 457370 w 3021543"/>
              <a:gd name="connsiteY22" fmla="*/ 467857 h 1532055"/>
              <a:gd name="connsiteX23" fmla="*/ 388562 w 3021543"/>
              <a:gd name="connsiteY23" fmla="*/ 471452 h 1532055"/>
              <a:gd name="connsiteX24" fmla="*/ 372372 w 3021543"/>
              <a:gd name="connsiteY24" fmla="*/ 494218 h 1532055"/>
              <a:gd name="connsiteX25" fmla="*/ 393622 w 3021543"/>
              <a:gd name="connsiteY25" fmla="*/ 518184 h 1532055"/>
              <a:gd name="connsiteX26" fmla="*/ 426002 w 3021543"/>
              <a:gd name="connsiteY26" fmla="*/ 520580 h 1532055"/>
              <a:gd name="connsiteX27" fmla="*/ 619271 w 3021543"/>
              <a:gd name="connsiteY27" fmla="*/ 526571 h 1532055"/>
              <a:gd name="connsiteX28" fmla="*/ 0 w 3021543"/>
              <a:gd name="connsiteY28" fmla="*/ 579294 h 1532055"/>
              <a:gd name="connsiteX29" fmla="*/ 83986 w 3021543"/>
              <a:gd name="connsiteY29" fmla="*/ 611647 h 1532055"/>
              <a:gd name="connsiteX30" fmla="*/ 112319 w 3021543"/>
              <a:gd name="connsiteY30" fmla="*/ 700317 h 1532055"/>
              <a:gd name="connsiteX31" fmla="*/ 215531 w 3021543"/>
              <a:gd name="connsiteY31" fmla="*/ 750643 h 1532055"/>
              <a:gd name="connsiteX32" fmla="*/ 282315 w 3021543"/>
              <a:gd name="connsiteY32" fmla="*/ 768617 h 1532055"/>
              <a:gd name="connsiteX33" fmla="*/ 435109 w 3021543"/>
              <a:gd name="connsiteY33" fmla="*/ 794979 h 1532055"/>
              <a:gd name="connsiteX34" fmla="*/ 457370 w 3021543"/>
              <a:gd name="connsiteY34" fmla="*/ 838116 h 1532055"/>
              <a:gd name="connsiteX35" fmla="*/ 476596 w 3021543"/>
              <a:gd name="connsiteY35" fmla="*/ 886046 h 1532055"/>
              <a:gd name="connsiteX36" fmla="*/ 517071 w 3021543"/>
              <a:gd name="connsiteY36" fmla="*/ 917200 h 1532055"/>
              <a:gd name="connsiteX37" fmla="*/ 202377 w 3021543"/>
              <a:gd name="connsiteY37" fmla="*/ 912407 h 1532055"/>
              <a:gd name="connsiteX38" fmla="*/ 557546 w 3021543"/>
              <a:gd name="connsiteY38" fmla="*/ 1013060 h 1532055"/>
              <a:gd name="connsiteX39" fmla="*/ 526178 w 3021543"/>
              <a:gd name="connsiteY39" fmla="*/ 1052602 h 1532055"/>
              <a:gd name="connsiteX40" fmla="*/ 720459 w 3021543"/>
              <a:gd name="connsiteY40" fmla="*/ 1106523 h 1532055"/>
              <a:gd name="connsiteX41" fmla="*/ 616236 w 3021543"/>
              <a:gd name="connsiteY41" fmla="*/ 1112514 h 1532055"/>
              <a:gd name="connsiteX42" fmla="*/ 1222353 w 3021543"/>
              <a:gd name="connsiteY42" fmla="*/ 1337785 h 1532055"/>
              <a:gd name="connsiteX43" fmla="*/ 2087511 w 3021543"/>
              <a:gd name="connsiteY43" fmla="*/ 1500747 h 1532055"/>
              <a:gd name="connsiteX44" fmla="*/ 2425479 w 3021543"/>
              <a:gd name="connsiteY44" fmla="*/ 1531901 h 1532055"/>
              <a:gd name="connsiteX45" fmla="*/ 2809994 w 3021543"/>
              <a:gd name="connsiteY45" fmla="*/ 1522315 h 1532055"/>
              <a:gd name="connsiteX46" fmla="*/ 2953618 w 3021543"/>
              <a:gd name="connsiteY46" fmla="*/ 1512448 h 1532055"/>
              <a:gd name="connsiteX47" fmla="*/ 3021543 w 3021543"/>
              <a:gd name="connsiteY47" fmla="*/ 1502657 h 153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532055">
                <a:moveTo>
                  <a:pt x="3021543" y="0"/>
                </a:moveTo>
                <a:lnTo>
                  <a:pt x="2963800" y="7730"/>
                </a:lnTo>
                <a:cubicBezTo>
                  <a:pt x="2907134" y="14919"/>
                  <a:pt x="2850469" y="24506"/>
                  <a:pt x="2793803" y="25704"/>
                </a:cubicBezTo>
                <a:cubicBezTo>
                  <a:pt x="2667318" y="29298"/>
                  <a:pt x="2539821" y="20911"/>
                  <a:pt x="2414348" y="31695"/>
                </a:cubicBezTo>
                <a:cubicBezTo>
                  <a:pt x="2307089" y="41281"/>
                  <a:pt x="2198818" y="30497"/>
                  <a:pt x="2091558" y="29298"/>
                </a:cubicBezTo>
                <a:cubicBezTo>
                  <a:pt x="1942812" y="28100"/>
                  <a:pt x="1793053" y="19713"/>
                  <a:pt x="1645319" y="30497"/>
                </a:cubicBezTo>
                <a:cubicBezTo>
                  <a:pt x="1510738" y="38885"/>
                  <a:pt x="1376158" y="41281"/>
                  <a:pt x="1243602" y="64048"/>
                </a:cubicBezTo>
                <a:cubicBezTo>
                  <a:pt x="1079677" y="76030"/>
                  <a:pt x="916765" y="68841"/>
                  <a:pt x="753851" y="61651"/>
                </a:cubicBezTo>
                <a:cubicBezTo>
                  <a:pt x="653675" y="56858"/>
                  <a:pt x="554511" y="41281"/>
                  <a:pt x="465465" y="123960"/>
                </a:cubicBezTo>
                <a:cubicBezTo>
                  <a:pt x="489751" y="143132"/>
                  <a:pt x="519095" y="139537"/>
                  <a:pt x="546416" y="145529"/>
                </a:cubicBezTo>
                <a:cubicBezTo>
                  <a:pt x="594986" y="157511"/>
                  <a:pt x="643557" y="169493"/>
                  <a:pt x="689091" y="192260"/>
                </a:cubicBezTo>
                <a:cubicBezTo>
                  <a:pt x="699210" y="197053"/>
                  <a:pt x="708317" y="206639"/>
                  <a:pt x="704269" y="222217"/>
                </a:cubicBezTo>
                <a:cubicBezTo>
                  <a:pt x="701234" y="234199"/>
                  <a:pt x="691115" y="234199"/>
                  <a:pt x="683020" y="236595"/>
                </a:cubicBezTo>
                <a:cubicBezTo>
                  <a:pt x="664806" y="243785"/>
                  <a:pt x="642545" y="238992"/>
                  <a:pt x="621295" y="264155"/>
                </a:cubicBezTo>
                <a:cubicBezTo>
                  <a:pt x="702245" y="277336"/>
                  <a:pt x="780160" y="252172"/>
                  <a:pt x="848968" y="304896"/>
                </a:cubicBezTo>
                <a:cubicBezTo>
                  <a:pt x="823671" y="331257"/>
                  <a:pt x="795339" y="325266"/>
                  <a:pt x="768018" y="330059"/>
                </a:cubicBezTo>
                <a:cubicBezTo>
                  <a:pt x="739685" y="334852"/>
                  <a:pt x="712365" y="343240"/>
                  <a:pt x="684032" y="348032"/>
                </a:cubicBezTo>
                <a:cubicBezTo>
                  <a:pt x="653675" y="354023"/>
                  <a:pt x="623319" y="355222"/>
                  <a:pt x="592962" y="361213"/>
                </a:cubicBezTo>
                <a:cubicBezTo>
                  <a:pt x="567666" y="366006"/>
                  <a:pt x="540345" y="357618"/>
                  <a:pt x="509988" y="387575"/>
                </a:cubicBezTo>
                <a:cubicBezTo>
                  <a:pt x="584867" y="409143"/>
                  <a:pt x="652663" y="376790"/>
                  <a:pt x="726531" y="398359"/>
                </a:cubicBezTo>
                <a:cubicBezTo>
                  <a:pt x="683020" y="417531"/>
                  <a:pt x="647604" y="411539"/>
                  <a:pt x="614212" y="422324"/>
                </a:cubicBezTo>
                <a:cubicBezTo>
                  <a:pt x="583855" y="433108"/>
                  <a:pt x="547428" y="421126"/>
                  <a:pt x="522131" y="453478"/>
                </a:cubicBezTo>
                <a:cubicBezTo>
                  <a:pt x="502905" y="478641"/>
                  <a:pt x="482668" y="482236"/>
                  <a:pt x="457370" y="467857"/>
                </a:cubicBezTo>
                <a:cubicBezTo>
                  <a:pt x="435109" y="454676"/>
                  <a:pt x="410824" y="458271"/>
                  <a:pt x="388562" y="471452"/>
                </a:cubicBezTo>
                <a:cubicBezTo>
                  <a:pt x="380468" y="476245"/>
                  <a:pt x="372372" y="482236"/>
                  <a:pt x="372372" y="494218"/>
                </a:cubicBezTo>
                <a:cubicBezTo>
                  <a:pt x="372372" y="510994"/>
                  <a:pt x="382491" y="515787"/>
                  <a:pt x="393622" y="518184"/>
                </a:cubicBezTo>
                <a:cubicBezTo>
                  <a:pt x="403741" y="520580"/>
                  <a:pt x="415883" y="522977"/>
                  <a:pt x="426002" y="520580"/>
                </a:cubicBezTo>
                <a:cubicBezTo>
                  <a:pt x="490762" y="507399"/>
                  <a:pt x="554511" y="528968"/>
                  <a:pt x="619271" y="526571"/>
                </a:cubicBezTo>
                <a:cubicBezTo>
                  <a:pt x="415883" y="578096"/>
                  <a:pt x="210471" y="561321"/>
                  <a:pt x="0" y="579294"/>
                </a:cubicBezTo>
                <a:cubicBezTo>
                  <a:pt x="27321" y="615241"/>
                  <a:pt x="62737" y="585286"/>
                  <a:pt x="83986" y="611647"/>
                </a:cubicBezTo>
                <a:cubicBezTo>
                  <a:pt x="63748" y="666766"/>
                  <a:pt x="71844" y="696722"/>
                  <a:pt x="112319" y="700317"/>
                </a:cubicBezTo>
                <a:cubicBezTo>
                  <a:pt x="151782" y="703912"/>
                  <a:pt x="194281" y="684740"/>
                  <a:pt x="215531" y="750643"/>
                </a:cubicBezTo>
                <a:cubicBezTo>
                  <a:pt x="221602" y="771014"/>
                  <a:pt x="259042" y="765023"/>
                  <a:pt x="282315" y="768617"/>
                </a:cubicBezTo>
                <a:cubicBezTo>
                  <a:pt x="332909" y="777005"/>
                  <a:pt x="386539" y="768617"/>
                  <a:pt x="435109" y="794979"/>
                </a:cubicBezTo>
                <a:cubicBezTo>
                  <a:pt x="454335" y="804565"/>
                  <a:pt x="467489" y="811754"/>
                  <a:pt x="457370" y="838116"/>
                </a:cubicBezTo>
                <a:cubicBezTo>
                  <a:pt x="447252" y="865675"/>
                  <a:pt x="460406" y="875261"/>
                  <a:pt x="476596" y="886046"/>
                </a:cubicBezTo>
                <a:cubicBezTo>
                  <a:pt x="488739" y="894433"/>
                  <a:pt x="506953" y="892037"/>
                  <a:pt x="517071" y="917200"/>
                </a:cubicBezTo>
                <a:cubicBezTo>
                  <a:pt x="410824" y="913605"/>
                  <a:pt x="307612" y="893235"/>
                  <a:pt x="202377" y="912407"/>
                </a:cubicBezTo>
                <a:cubicBezTo>
                  <a:pt x="317731" y="960337"/>
                  <a:pt x="444216" y="957940"/>
                  <a:pt x="557546" y="1013060"/>
                </a:cubicBezTo>
                <a:cubicBezTo>
                  <a:pt x="553499" y="1032232"/>
                  <a:pt x="527190" y="1023844"/>
                  <a:pt x="526178" y="1052602"/>
                </a:cubicBezTo>
                <a:cubicBezTo>
                  <a:pt x="585879" y="1082558"/>
                  <a:pt x="657723" y="1062188"/>
                  <a:pt x="720459" y="1106523"/>
                </a:cubicBezTo>
                <a:cubicBezTo>
                  <a:pt x="684032" y="1126893"/>
                  <a:pt x="650640" y="1093342"/>
                  <a:pt x="616236" y="1112514"/>
                </a:cubicBezTo>
                <a:cubicBezTo>
                  <a:pt x="627367" y="1141273"/>
                  <a:pt x="1131283" y="1318613"/>
                  <a:pt x="1222353" y="1337785"/>
                </a:cubicBezTo>
                <a:cubicBezTo>
                  <a:pt x="1407527" y="1377327"/>
                  <a:pt x="1940788" y="1477980"/>
                  <a:pt x="2087511" y="1500747"/>
                </a:cubicBezTo>
                <a:cubicBezTo>
                  <a:pt x="2200841" y="1517522"/>
                  <a:pt x="2313160" y="1530703"/>
                  <a:pt x="2425479" y="1531901"/>
                </a:cubicBezTo>
                <a:cubicBezTo>
                  <a:pt x="2553988" y="1533099"/>
                  <a:pt x="2681485" y="1527108"/>
                  <a:pt x="2809994" y="1522315"/>
                </a:cubicBezTo>
                <a:cubicBezTo>
                  <a:pt x="2858058" y="1520518"/>
                  <a:pt x="2905933" y="1517372"/>
                  <a:pt x="2953618" y="1512448"/>
                </a:cubicBezTo>
                <a:lnTo>
                  <a:pt x="3021543" y="150265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202A8-7F4B-90BF-D428-83104B26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199"/>
            <a:ext cx="4191000" cy="53387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Times New Roman" panose="02020603050405020304" pitchFamily="18" charset="0"/>
              </a:rPr>
              <a:t>Bad Code vs 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97D0-E442-5C26-EB12-F92A24E7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2" y="838199"/>
            <a:ext cx="6051468" cy="53387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Bad Code</a:t>
            </a:r>
          </a:p>
          <a:p>
            <a:pPr marL="0" indent="0">
              <a:buNone/>
            </a:pPr>
            <a:r>
              <a:rPr lang="en-US" sz="2000">
                <a:hlinkClick r:id="rId2"/>
              </a:rPr>
              <a:t>https://github.com/santoshkar/CleanCodeDemo/blob/main/src/main/java/com/cleancode/demo/DispatchInformation.java</a:t>
            </a: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Clean Code</a:t>
            </a:r>
          </a:p>
          <a:p>
            <a:pPr marL="0" indent="0">
              <a:buNone/>
            </a:pPr>
            <a:r>
              <a:rPr lang="en-US" sz="2000">
                <a:hlinkClick r:id="rId3"/>
              </a:rPr>
              <a:t>https://github.com/santoshkar/CleanCodeDemo/blob/cleancode/src/main/java/com/cleancode/demo/DispatchInformation.java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5038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3A8CD-6BF0-E4F7-0046-3DA7E38A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>
                <a:latin typeface="Söhne"/>
              </a:rPr>
              <a:t>The Benefits of Clean Code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5864C-956A-B133-3B05-856B588D8696}"/>
              </a:ext>
            </a:extLst>
          </p:cNvPr>
          <p:cNvSpPr txBox="1">
            <a:spLocks/>
          </p:cNvSpPr>
          <p:nvPr/>
        </p:nvSpPr>
        <p:spPr>
          <a:xfrm>
            <a:off x="6096000" y="2141537"/>
            <a:ext cx="57116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200"/>
              </a:spcBef>
            </a:pPr>
            <a:endParaRPr lang="en-US" kern="100" dirty="0">
              <a:solidFill>
                <a:srgbClr val="1F3763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F4BC336-169B-3931-2CD8-8D6F82D6BB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930555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92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496E-8289-808F-92EB-1D2C06B4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374151"/>
                </a:solidFill>
                <a:latin typeface="Söhne"/>
              </a:rPr>
              <a:t>Guidelines for writing clean code</a:t>
            </a: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DA1142E-C574-5264-7D47-1E3C27B8A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014105"/>
              </p:ext>
            </p:extLst>
          </p:nvPr>
        </p:nvGraphicFramePr>
        <p:xfrm>
          <a:off x="838200" y="1563756"/>
          <a:ext cx="10664687" cy="4784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7757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1476</TotalTime>
  <Words>658</Words>
  <Application>Microsoft Office PowerPoint</Application>
  <PresentationFormat>Widescreen</PresentationFormat>
  <Paragraphs>113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Söhne</vt:lpstr>
      <vt:lpstr>source-sans-pro</vt:lpstr>
      <vt:lpstr>Office Theme</vt:lpstr>
      <vt:lpstr>Developer vs. Best Developer</vt:lpstr>
      <vt:lpstr>A Developer</vt:lpstr>
      <vt:lpstr>Best Developer additionally focuses on:</vt:lpstr>
      <vt:lpstr>Significance of clean code</vt:lpstr>
      <vt:lpstr>Task – 1:</vt:lpstr>
      <vt:lpstr> Challenges in code (Quality issues)</vt:lpstr>
      <vt:lpstr>Bad Code vs Clean Code</vt:lpstr>
      <vt:lpstr>The Benefits of Clean Code</vt:lpstr>
      <vt:lpstr>Guidelines for writing clean code</vt:lpstr>
      <vt:lpstr>SOLID Principles</vt:lpstr>
      <vt:lpstr>PowerPoint Presentation</vt:lpstr>
      <vt:lpstr>Testing and TDD</vt:lpstr>
      <vt:lpstr>Design Patterns</vt:lpstr>
      <vt:lpstr>Key 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vs. Better Developer</dc:title>
  <dc:creator>Santosh Kumar Kar</dc:creator>
  <cp:lastModifiedBy>Santosh Kumar Kar</cp:lastModifiedBy>
  <cp:revision>2</cp:revision>
  <dcterms:created xsi:type="dcterms:W3CDTF">2023-10-01T14:26:56Z</dcterms:created>
  <dcterms:modified xsi:type="dcterms:W3CDTF">2023-10-02T15:03:03Z</dcterms:modified>
</cp:coreProperties>
</file>